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6226" y="222630"/>
            <a:ext cx="918337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46226" y="1507058"/>
            <a:ext cx="5959475" cy="2221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arcjohnson@ca-north.org.uk" TargetMode="External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0719" y="1330909"/>
            <a:ext cx="567944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NNVHC</a:t>
            </a:r>
            <a:r>
              <a:rPr dirty="0" spc="95"/>
              <a:t> </a:t>
            </a:r>
            <a:r>
              <a:rPr dirty="0"/>
              <a:t>AGM</a:t>
            </a:r>
            <a:r>
              <a:rPr dirty="0" spc="290"/>
              <a:t> </a:t>
            </a:r>
            <a:r>
              <a:rPr dirty="0" spc="65"/>
              <a:t>Presentation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2619" y="2982214"/>
            <a:ext cx="752919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2400" spc="65" b="1">
                <a:latin typeface="Trebuchet MS"/>
                <a:cs typeface="Trebuchet MS"/>
              </a:rPr>
              <a:t>Marc</a:t>
            </a:r>
            <a:r>
              <a:rPr dirty="0" sz="2400" spc="215" b="1">
                <a:latin typeface="Trebuchet MS"/>
                <a:cs typeface="Trebuchet MS"/>
              </a:rPr>
              <a:t> </a:t>
            </a:r>
            <a:r>
              <a:rPr dirty="0" sz="2400" spc="70" b="1">
                <a:latin typeface="Trebuchet MS"/>
                <a:cs typeface="Trebuchet MS"/>
              </a:rPr>
              <a:t>Johnson</a:t>
            </a:r>
            <a:r>
              <a:rPr dirty="0" sz="2400" spc="27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–</a:t>
            </a:r>
            <a:r>
              <a:rPr dirty="0" sz="2400" spc="225" b="1">
                <a:latin typeface="Trebuchet MS"/>
                <a:cs typeface="Trebuchet MS"/>
              </a:rPr>
              <a:t> </a:t>
            </a:r>
            <a:r>
              <a:rPr dirty="0" sz="2400" spc="75" b="1">
                <a:latin typeface="Trebuchet MS"/>
                <a:cs typeface="Trebuchet MS"/>
              </a:rPr>
              <a:t>Community</a:t>
            </a:r>
            <a:r>
              <a:rPr dirty="0" sz="2400" spc="229" b="1">
                <a:latin typeface="Trebuchet MS"/>
                <a:cs typeface="Trebuchet MS"/>
              </a:rPr>
              <a:t> </a:t>
            </a:r>
            <a:r>
              <a:rPr dirty="0" sz="2400" spc="75" b="1">
                <a:latin typeface="Trebuchet MS"/>
                <a:cs typeface="Trebuchet MS"/>
              </a:rPr>
              <a:t>Development</a:t>
            </a:r>
            <a:r>
              <a:rPr dirty="0" sz="2400" spc="235" b="1">
                <a:latin typeface="Trebuchet MS"/>
                <a:cs typeface="Trebuchet MS"/>
              </a:rPr>
              <a:t> </a:t>
            </a:r>
            <a:r>
              <a:rPr dirty="0" sz="2400" spc="65" b="1">
                <a:latin typeface="Trebuchet MS"/>
                <a:cs typeface="Trebuchet MS"/>
              </a:rPr>
              <a:t>Officer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2400">
              <a:latin typeface="Trebuchet MS"/>
              <a:cs typeface="Trebuchet MS"/>
            </a:endParaRPr>
          </a:p>
          <a:p>
            <a:pPr marL="50800">
              <a:lnSpc>
                <a:spcPct val="100000"/>
              </a:lnSpc>
            </a:pPr>
            <a:r>
              <a:rPr dirty="0" sz="2400" b="1">
                <a:latin typeface="Trebuchet MS"/>
                <a:cs typeface="Trebuchet MS"/>
              </a:rPr>
              <a:t>1</a:t>
            </a:r>
            <a:r>
              <a:rPr dirty="0" baseline="24305" sz="2400" b="1">
                <a:latin typeface="Trebuchet MS"/>
                <a:cs typeface="Trebuchet MS"/>
              </a:rPr>
              <a:t>st</a:t>
            </a:r>
            <a:r>
              <a:rPr dirty="0" baseline="24305" sz="2400" spc="735" b="1">
                <a:latin typeface="Trebuchet MS"/>
                <a:cs typeface="Trebuchet MS"/>
              </a:rPr>
              <a:t> </a:t>
            </a:r>
            <a:r>
              <a:rPr dirty="0" sz="2400" spc="65" b="1">
                <a:latin typeface="Trebuchet MS"/>
                <a:cs typeface="Trebuchet MS"/>
              </a:rPr>
              <a:t>July</a:t>
            </a:r>
            <a:r>
              <a:rPr dirty="0" sz="2400" spc="265" b="1">
                <a:latin typeface="Trebuchet MS"/>
                <a:cs typeface="Trebuchet MS"/>
              </a:rPr>
              <a:t> </a:t>
            </a:r>
            <a:r>
              <a:rPr dirty="0" sz="2400" spc="30" b="1">
                <a:latin typeface="Trebuchet MS"/>
                <a:cs typeface="Trebuchet MS"/>
              </a:rPr>
              <a:t>2024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1743943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448055" y="0"/>
                </a:moveTo>
                <a:lnTo>
                  <a:pt x="0" y="2845307"/>
                </a:lnTo>
                <a:lnTo>
                  <a:pt x="448055" y="2845307"/>
                </a:lnTo>
                <a:lnTo>
                  <a:pt x="448055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04704" y="126492"/>
            <a:ext cx="1927859" cy="14752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6167" y="923671"/>
            <a:ext cx="338201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My</a:t>
            </a:r>
            <a:r>
              <a:rPr dirty="0" spc="245"/>
              <a:t> </a:t>
            </a:r>
            <a:r>
              <a:rPr dirty="0" spc="65"/>
              <a:t>Background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98068" y="2025777"/>
            <a:ext cx="10539730" cy="3317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4008120">
              <a:lnSpc>
                <a:spcPct val="100000"/>
              </a:lnSpc>
              <a:spcBef>
                <a:spcPts val="100"/>
              </a:spcBef>
            </a:pPr>
            <a:r>
              <a:rPr dirty="0" sz="2400" spc="55">
                <a:latin typeface="Trebuchet MS"/>
                <a:cs typeface="Trebuchet MS"/>
              </a:rPr>
              <a:t>Born</a:t>
            </a:r>
            <a:r>
              <a:rPr dirty="0" sz="2400" spc="254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in</a:t>
            </a:r>
            <a:r>
              <a:rPr dirty="0" sz="2400" spc="114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Alnwick,</a:t>
            </a:r>
            <a:r>
              <a:rPr dirty="0" sz="2400" spc="295">
                <a:latin typeface="Trebuchet MS"/>
                <a:cs typeface="Trebuchet MS"/>
              </a:rPr>
              <a:t> </a:t>
            </a:r>
            <a:r>
              <a:rPr dirty="0" sz="2400" spc="65">
                <a:latin typeface="Trebuchet MS"/>
                <a:cs typeface="Trebuchet MS"/>
              </a:rPr>
              <a:t>brought</a:t>
            </a:r>
            <a:r>
              <a:rPr dirty="0" sz="2400" spc="27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up</a:t>
            </a:r>
            <a:r>
              <a:rPr dirty="0" sz="2400" spc="254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in</a:t>
            </a:r>
            <a:r>
              <a:rPr dirty="0" sz="2400" spc="245">
                <a:latin typeface="Trebuchet MS"/>
                <a:cs typeface="Trebuchet MS"/>
              </a:rPr>
              <a:t> </a:t>
            </a:r>
            <a:r>
              <a:rPr dirty="0" sz="2400" spc="60">
                <a:latin typeface="Trebuchet MS"/>
                <a:cs typeface="Trebuchet MS"/>
              </a:rPr>
              <a:t>Whittingham </a:t>
            </a:r>
            <a:r>
              <a:rPr dirty="0" sz="2400" spc="55">
                <a:latin typeface="Trebuchet MS"/>
                <a:cs typeface="Trebuchet MS"/>
              </a:rPr>
              <a:t>BSc</a:t>
            </a:r>
            <a:r>
              <a:rPr dirty="0" sz="2400" spc="23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in</a:t>
            </a:r>
            <a:r>
              <a:rPr dirty="0" sz="2400" spc="229">
                <a:latin typeface="Trebuchet MS"/>
                <a:cs typeface="Trebuchet MS"/>
              </a:rPr>
              <a:t> </a:t>
            </a:r>
            <a:r>
              <a:rPr dirty="0" sz="2400" spc="75">
                <a:latin typeface="Trebuchet MS"/>
                <a:cs typeface="Trebuchet MS"/>
              </a:rPr>
              <a:t>Environmental</a:t>
            </a:r>
            <a:r>
              <a:rPr dirty="0" sz="2400" spc="290">
                <a:latin typeface="Trebuchet MS"/>
                <a:cs typeface="Trebuchet MS"/>
              </a:rPr>
              <a:t> </a:t>
            </a:r>
            <a:r>
              <a:rPr dirty="0" sz="2400" spc="55">
                <a:latin typeface="Trebuchet MS"/>
                <a:cs typeface="Trebuchet MS"/>
              </a:rPr>
              <a:t>Studies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2400">
              <a:latin typeface="Trebuchet MS"/>
              <a:cs typeface="Trebuchet MS"/>
            </a:endParaRPr>
          </a:p>
          <a:p>
            <a:pPr marL="50800">
              <a:lnSpc>
                <a:spcPct val="100000"/>
              </a:lnSpc>
            </a:pPr>
            <a:r>
              <a:rPr dirty="0" sz="2400">
                <a:latin typeface="Trebuchet MS"/>
                <a:cs typeface="Trebuchet MS"/>
              </a:rPr>
              <a:t>Rural</a:t>
            </a:r>
            <a:r>
              <a:rPr dirty="0" sz="2400" spc="254">
                <a:latin typeface="Trebuchet MS"/>
                <a:cs typeface="Trebuchet MS"/>
              </a:rPr>
              <a:t> </a:t>
            </a:r>
            <a:r>
              <a:rPr dirty="0" sz="2400" spc="45">
                <a:latin typeface="Trebuchet MS"/>
                <a:cs typeface="Trebuchet MS"/>
              </a:rPr>
              <a:t>Transport</a:t>
            </a:r>
            <a:r>
              <a:rPr dirty="0" sz="2400" spc="310">
                <a:latin typeface="Trebuchet MS"/>
                <a:cs typeface="Trebuchet MS"/>
              </a:rPr>
              <a:t> </a:t>
            </a:r>
            <a:r>
              <a:rPr dirty="0" sz="2400" spc="65">
                <a:latin typeface="Trebuchet MS"/>
                <a:cs typeface="Trebuchet MS"/>
              </a:rPr>
              <a:t>Partnership</a:t>
            </a:r>
            <a:r>
              <a:rPr dirty="0" sz="2400" spc="300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Officer</a:t>
            </a:r>
            <a:r>
              <a:rPr dirty="0" sz="2400" spc="30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at</a:t>
            </a:r>
            <a:r>
              <a:rPr dirty="0" sz="2400" spc="25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NCC</a:t>
            </a:r>
            <a:r>
              <a:rPr dirty="0" sz="2400" spc="280">
                <a:latin typeface="Trebuchet MS"/>
                <a:cs typeface="Trebuchet MS"/>
              </a:rPr>
              <a:t> </a:t>
            </a:r>
            <a:r>
              <a:rPr dirty="0" sz="2400" spc="55">
                <a:latin typeface="Trebuchet MS"/>
                <a:cs typeface="Trebuchet MS"/>
              </a:rPr>
              <a:t>(2000</a:t>
            </a:r>
            <a:r>
              <a:rPr dirty="0" sz="2400" spc="42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–</a:t>
            </a:r>
            <a:r>
              <a:rPr dirty="0" sz="2400" spc="270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2006)</a:t>
            </a:r>
            <a:endParaRPr sz="2400">
              <a:latin typeface="Trebuchet MS"/>
              <a:cs typeface="Trebuchet MS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dirty="0" sz="2400" spc="70">
                <a:latin typeface="Trebuchet MS"/>
                <a:cs typeface="Trebuchet MS"/>
              </a:rPr>
              <a:t>Community</a:t>
            </a:r>
            <a:r>
              <a:rPr dirty="0" sz="2400" spc="254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Development</a:t>
            </a:r>
            <a:r>
              <a:rPr dirty="0" sz="2400" spc="275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Officer</a:t>
            </a:r>
            <a:r>
              <a:rPr dirty="0" sz="2400" spc="24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at</a:t>
            </a:r>
            <a:r>
              <a:rPr dirty="0" sz="2400" spc="225">
                <a:latin typeface="Trebuchet MS"/>
                <a:cs typeface="Trebuchet MS"/>
              </a:rPr>
              <a:t> </a:t>
            </a:r>
            <a:r>
              <a:rPr dirty="0" sz="2400" spc="50">
                <a:latin typeface="Trebuchet MS"/>
                <a:cs typeface="Trebuchet MS"/>
              </a:rPr>
              <a:t>CAN</a:t>
            </a:r>
            <a:r>
              <a:rPr dirty="0" sz="2400" spc="220">
                <a:latin typeface="Trebuchet MS"/>
                <a:cs typeface="Trebuchet MS"/>
              </a:rPr>
              <a:t> </a:t>
            </a:r>
            <a:r>
              <a:rPr dirty="0" sz="2400" spc="60">
                <a:latin typeface="Trebuchet MS"/>
                <a:cs typeface="Trebuchet MS"/>
              </a:rPr>
              <a:t>(2006</a:t>
            </a:r>
            <a:r>
              <a:rPr dirty="0" sz="2400" spc="37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–</a:t>
            </a:r>
            <a:r>
              <a:rPr dirty="0" sz="2400" spc="229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2014)</a:t>
            </a:r>
            <a:endParaRPr sz="2400">
              <a:latin typeface="Trebuchet MS"/>
              <a:cs typeface="Trebuchet MS"/>
            </a:endParaRPr>
          </a:p>
          <a:p>
            <a:pPr marL="50800">
              <a:lnSpc>
                <a:spcPct val="100000"/>
              </a:lnSpc>
              <a:tabLst>
                <a:tab pos="9469755" algn="l"/>
              </a:tabLst>
            </a:pPr>
            <a:r>
              <a:rPr dirty="0" sz="2400" spc="65">
                <a:latin typeface="Trebuchet MS"/>
                <a:cs typeface="Trebuchet MS"/>
              </a:rPr>
              <a:t>Funding</a:t>
            </a:r>
            <a:r>
              <a:rPr dirty="0" sz="2400" spc="250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Officer</a:t>
            </a:r>
            <a:r>
              <a:rPr dirty="0" sz="2400" spc="23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/</a:t>
            </a:r>
            <a:r>
              <a:rPr dirty="0" sz="2400" spc="220">
                <a:latin typeface="Trebuchet MS"/>
                <a:cs typeface="Trebuchet MS"/>
              </a:rPr>
              <a:t> </a:t>
            </a:r>
            <a:r>
              <a:rPr dirty="0" sz="2400" spc="50">
                <a:latin typeface="Trebuchet MS"/>
                <a:cs typeface="Trebuchet MS"/>
              </a:rPr>
              <a:t>VCS</a:t>
            </a:r>
            <a:r>
              <a:rPr dirty="0" sz="2400" spc="225">
                <a:latin typeface="Trebuchet MS"/>
                <a:cs typeface="Trebuchet MS"/>
              </a:rPr>
              <a:t> </a:t>
            </a:r>
            <a:r>
              <a:rPr dirty="0" sz="2400" spc="65">
                <a:latin typeface="Trebuchet MS"/>
                <a:cs typeface="Trebuchet MS"/>
              </a:rPr>
              <a:t>Support</a:t>
            </a:r>
            <a:r>
              <a:rPr dirty="0" sz="2400" spc="240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Services</a:t>
            </a:r>
            <a:r>
              <a:rPr dirty="0" sz="2400" spc="254">
                <a:latin typeface="Trebuchet MS"/>
                <a:cs typeface="Trebuchet MS"/>
              </a:rPr>
              <a:t> </a:t>
            </a:r>
            <a:r>
              <a:rPr dirty="0" sz="2400" spc="65">
                <a:latin typeface="Trebuchet MS"/>
                <a:cs typeface="Trebuchet MS"/>
              </a:rPr>
              <a:t>Manager</a:t>
            </a:r>
            <a:r>
              <a:rPr dirty="0" sz="2400" spc="254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at</a:t>
            </a:r>
            <a:r>
              <a:rPr dirty="0" sz="2400" spc="21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NCVA</a:t>
            </a:r>
            <a:r>
              <a:rPr dirty="0" sz="2400" spc="90">
                <a:latin typeface="Trebuchet MS"/>
                <a:cs typeface="Trebuchet MS"/>
              </a:rPr>
              <a:t> </a:t>
            </a:r>
            <a:r>
              <a:rPr dirty="0" sz="2400" spc="50">
                <a:latin typeface="Trebuchet MS"/>
                <a:cs typeface="Trebuchet MS"/>
              </a:rPr>
              <a:t>(2014</a:t>
            </a:r>
            <a:r>
              <a:rPr dirty="0" sz="2400">
                <a:latin typeface="Trebuchet MS"/>
                <a:cs typeface="Trebuchet MS"/>
              </a:rPr>
              <a:t>	–</a:t>
            </a:r>
            <a:r>
              <a:rPr dirty="0" sz="2400" spc="195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2024)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400">
              <a:latin typeface="Trebuchet MS"/>
              <a:cs typeface="Trebuchet MS"/>
            </a:endParaRPr>
          </a:p>
          <a:p>
            <a:pPr marL="50800" marR="2461895">
              <a:lnSpc>
                <a:spcPct val="100000"/>
              </a:lnSpc>
            </a:pPr>
            <a:r>
              <a:rPr dirty="0" sz="2400">
                <a:latin typeface="Trebuchet MS"/>
                <a:cs typeface="Trebuchet MS"/>
              </a:rPr>
              <a:t>3</a:t>
            </a:r>
            <a:r>
              <a:rPr dirty="0" baseline="24305" sz="2400">
                <a:latin typeface="Trebuchet MS"/>
                <a:cs typeface="Trebuchet MS"/>
              </a:rPr>
              <a:t>rd</a:t>
            </a:r>
            <a:r>
              <a:rPr dirty="0" baseline="24305" sz="2400" spc="667">
                <a:latin typeface="Trebuchet MS"/>
                <a:cs typeface="Trebuchet MS"/>
              </a:rPr>
              <a:t> </a:t>
            </a:r>
            <a:r>
              <a:rPr dirty="0" sz="2400" spc="50">
                <a:latin typeface="Trebuchet MS"/>
                <a:cs typeface="Trebuchet MS"/>
              </a:rPr>
              <a:t>June</a:t>
            </a:r>
            <a:r>
              <a:rPr dirty="0" sz="2400" spc="280">
                <a:latin typeface="Trebuchet MS"/>
                <a:cs typeface="Trebuchet MS"/>
              </a:rPr>
              <a:t> </a:t>
            </a:r>
            <a:r>
              <a:rPr dirty="0" sz="2400" spc="55">
                <a:latin typeface="Trebuchet MS"/>
                <a:cs typeface="Trebuchet MS"/>
              </a:rPr>
              <a:t>2024</a:t>
            </a:r>
            <a:r>
              <a:rPr dirty="0" sz="2400" spc="265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Community</a:t>
            </a:r>
            <a:r>
              <a:rPr dirty="0" sz="2400" spc="295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Development</a:t>
            </a:r>
            <a:r>
              <a:rPr dirty="0" sz="2400" spc="290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Officer</a:t>
            </a:r>
            <a:r>
              <a:rPr dirty="0" sz="2400" spc="26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at</a:t>
            </a:r>
            <a:r>
              <a:rPr dirty="0" sz="2400" spc="245">
                <a:latin typeface="Trebuchet MS"/>
                <a:cs typeface="Trebuchet MS"/>
              </a:rPr>
              <a:t> </a:t>
            </a:r>
            <a:r>
              <a:rPr dirty="0" sz="2400" spc="25">
                <a:latin typeface="Trebuchet MS"/>
                <a:cs typeface="Trebuchet MS"/>
              </a:rPr>
              <a:t>CAN </a:t>
            </a:r>
            <a:r>
              <a:rPr dirty="0" sz="2400">
                <a:latin typeface="Trebuchet MS"/>
                <a:cs typeface="Trebuchet MS"/>
              </a:rPr>
              <a:t>Trustee</a:t>
            </a:r>
            <a:r>
              <a:rPr dirty="0" sz="2400" spc="29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of</a:t>
            </a:r>
            <a:r>
              <a:rPr dirty="0" sz="2400" spc="27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</a:t>
            </a:r>
            <a:r>
              <a:rPr dirty="0" sz="2400" spc="254">
                <a:latin typeface="Trebuchet MS"/>
                <a:cs typeface="Trebuchet MS"/>
              </a:rPr>
              <a:t> </a:t>
            </a:r>
            <a:r>
              <a:rPr dirty="0" sz="2400" spc="65">
                <a:latin typeface="Trebuchet MS"/>
                <a:cs typeface="Trebuchet MS"/>
              </a:rPr>
              <a:t>local</a:t>
            </a:r>
            <a:r>
              <a:rPr dirty="0" sz="2400" spc="295">
                <a:latin typeface="Trebuchet MS"/>
                <a:cs typeface="Trebuchet MS"/>
              </a:rPr>
              <a:t> </a:t>
            </a:r>
            <a:r>
              <a:rPr dirty="0" sz="2400" spc="60">
                <a:latin typeface="Trebuchet MS"/>
                <a:cs typeface="Trebuchet MS"/>
              </a:rPr>
              <a:t>youth</a:t>
            </a:r>
            <a:r>
              <a:rPr dirty="0" sz="2400" spc="290">
                <a:latin typeface="Trebuchet MS"/>
                <a:cs typeface="Trebuchet MS"/>
              </a:rPr>
              <a:t> </a:t>
            </a:r>
            <a:r>
              <a:rPr dirty="0" sz="2400" spc="60">
                <a:latin typeface="Trebuchet MS"/>
                <a:cs typeface="Trebuchet MS"/>
              </a:rPr>
              <a:t>charity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1743943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448055" y="0"/>
                </a:moveTo>
                <a:lnTo>
                  <a:pt x="0" y="2845307"/>
                </a:lnTo>
                <a:lnTo>
                  <a:pt x="448055" y="2845307"/>
                </a:lnTo>
                <a:lnTo>
                  <a:pt x="448055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117347"/>
            <a:ext cx="1927860" cy="14752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0719" y="1330909"/>
            <a:ext cx="195008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0"/>
              <a:t>Job</a:t>
            </a:r>
            <a:r>
              <a:rPr dirty="0" spc="175"/>
              <a:t> </a:t>
            </a:r>
            <a:r>
              <a:rPr dirty="0" spc="35"/>
              <a:t>Role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0719" y="2250440"/>
            <a:ext cx="7200900" cy="2403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0" b="1">
                <a:solidFill>
                  <a:srgbClr val="90C225"/>
                </a:solidFill>
                <a:latin typeface="Trebuchet MS"/>
                <a:cs typeface="Trebuchet MS"/>
              </a:rPr>
              <a:t>Job</a:t>
            </a:r>
            <a:r>
              <a:rPr dirty="0" sz="2400" spc="190" b="1">
                <a:solidFill>
                  <a:srgbClr val="90C225"/>
                </a:solidFill>
                <a:latin typeface="Trebuchet MS"/>
                <a:cs typeface="Trebuchet MS"/>
              </a:rPr>
              <a:t> </a:t>
            </a:r>
            <a:r>
              <a:rPr dirty="0" sz="2400" spc="55" b="1">
                <a:solidFill>
                  <a:srgbClr val="90C225"/>
                </a:solidFill>
                <a:latin typeface="Trebuchet MS"/>
                <a:cs typeface="Trebuchet MS"/>
              </a:rPr>
              <a:t>Title:</a:t>
            </a:r>
            <a:r>
              <a:rPr dirty="0" sz="2400" spc="235" b="1">
                <a:solidFill>
                  <a:srgbClr val="90C225"/>
                </a:solidFill>
                <a:latin typeface="Trebuchet MS"/>
                <a:cs typeface="Trebuchet MS"/>
              </a:rPr>
              <a:t> </a:t>
            </a:r>
            <a:r>
              <a:rPr dirty="0" sz="2400" spc="75" b="1">
                <a:solidFill>
                  <a:srgbClr val="90C225"/>
                </a:solidFill>
                <a:latin typeface="Trebuchet MS"/>
                <a:cs typeface="Trebuchet MS"/>
              </a:rPr>
              <a:t>Community</a:t>
            </a:r>
            <a:r>
              <a:rPr dirty="0" sz="2400" spc="240" b="1">
                <a:solidFill>
                  <a:srgbClr val="90C225"/>
                </a:solidFill>
                <a:latin typeface="Trebuchet MS"/>
                <a:cs typeface="Trebuchet MS"/>
              </a:rPr>
              <a:t> </a:t>
            </a:r>
            <a:r>
              <a:rPr dirty="0" sz="2400" spc="75" b="1">
                <a:solidFill>
                  <a:srgbClr val="90C225"/>
                </a:solidFill>
                <a:latin typeface="Trebuchet MS"/>
                <a:cs typeface="Trebuchet MS"/>
              </a:rPr>
              <a:t>Development</a:t>
            </a:r>
            <a:r>
              <a:rPr dirty="0" sz="2400" spc="245" b="1">
                <a:solidFill>
                  <a:srgbClr val="90C225"/>
                </a:solidFill>
                <a:latin typeface="Trebuchet MS"/>
                <a:cs typeface="Trebuchet MS"/>
              </a:rPr>
              <a:t> </a:t>
            </a:r>
            <a:r>
              <a:rPr dirty="0" sz="2400" spc="65" b="1">
                <a:solidFill>
                  <a:srgbClr val="90C225"/>
                </a:solidFill>
                <a:latin typeface="Trebuchet MS"/>
                <a:cs typeface="Trebuchet MS"/>
              </a:rPr>
              <a:t>Officer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35"/>
              </a:spcBef>
            </a:pP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dirty="0" sz="2400">
                <a:latin typeface="Trebuchet MS"/>
                <a:cs typeface="Trebuchet MS"/>
              </a:rPr>
              <a:t>Warm</a:t>
            </a:r>
            <a:r>
              <a:rPr dirty="0" sz="2400" spc="275">
                <a:latin typeface="Trebuchet MS"/>
                <a:cs typeface="Trebuchet MS"/>
              </a:rPr>
              <a:t> </a:t>
            </a:r>
            <a:r>
              <a:rPr dirty="0" sz="2400" spc="50">
                <a:latin typeface="Trebuchet MS"/>
                <a:cs typeface="Trebuchet MS"/>
              </a:rPr>
              <a:t>Hubs</a:t>
            </a:r>
            <a:r>
              <a:rPr dirty="0" sz="2400" spc="280">
                <a:latin typeface="Trebuchet MS"/>
                <a:cs typeface="Trebuchet MS"/>
              </a:rPr>
              <a:t> </a:t>
            </a:r>
            <a:r>
              <a:rPr dirty="0" sz="2400" spc="90">
                <a:latin typeface="Trebuchet MS"/>
                <a:cs typeface="Trebuchet MS"/>
              </a:rPr>
              <a:t>Co-</a:t>
            </a:r>
            <a:r>
              <a:rPr dirty="0" sz="2400" spc="75">
                <a:latin typeface="Trebuchet MS"/>
                <a:cs typeface="Trebuchet MS"/>
              </a:rPr>
              <a:t>ordinator</a:t>
            </a:r>
            <a:r>
              <a:rPr dirty="0" sz="2400" spc="31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(2</a:t>
            </a:r>
            <a:r>
              <a:rPr dirty="0" sz="2400" spc="280">
                <a:latin typeface="Trebuchet MS"/>
                <a:cs typeface="Trebuchet MS"/>
              </a:rPr>
              <a:t> </a:t>
            </a:r>
            <a:r>
              <a:rPr dirty="0" sz="2400" spc="55">
                <a:latin typeface="Trebuchet MS"/>
                <a:cs typeface="Trebuchet MS"/>
              </a:rPr>
              <a:t>days</a:t>
            </a:r>
            <a:r>
              <a:rPr dirty="0" sz="2400" spc="27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per</a:t>
            </a:r>
            <a:r>
              <a:rPr dirty="0" sz="2400" spc="280">
                <a:latin typeface="Trebuchet MS"/>
                <a:cs typeface="Trebuchet MS"/>
              </a:rPr>
              <a:t> </a:t>
            </a:r>
            <a:r>
              <a:rPr dirty="0" sz="2400" spc="50">
                <a:latin typeface="Trebuchet MS"/>
                <a:cs typeface="Trebuchet MS"/>
              </a:rPr>
              <a:t>week)  </a:t>
            </a:r>
            <a:r>
              <a:rPr dirty="0" sz="2400">
                <a:latin typeface="Trebuchet MS"/>
                <a:cs typeface="Trebuchet MS"/>
              </a:rPr>
              <a:t>Rural</a:t>
            </a:r>
            <a:r>
              <a:rPr dirty="0" sz="2400" spc="300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Digital</a:t>
            </a:r>
            <a:r>
              <a:rPr dirty="0" sz="2400" spc="310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Inclusion</a:t>
            </a:r>
            <a:r>
              <a:rPr dirty="0" sz="2400" spc="310">
                <a:latin typeface="Trebuchet MS"/>
                <a:cs typeface="Trebuchet MS"/>
              </a:rPr>
              <a:t> </a:t>
            </a:r>
            <a:r>
              <a:rPr dirty="0" sz="2400" spc="55">
                <a:latin typeface="Trebuchet MS"/>
                <a:cs typeface="Trebuchet MS"/>
              </a:rPr>
              <a:t>Project</a:t>
            </a:r>
            <a:r>
              <a:rPr dirty="0" sz="2400" spc="28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(2</a:t>
            </a:r>
            <a:r>
              <a:rPr dirty="0" sz="2400" spc="295">
                <a:latin typeface="Trebuchet MS"/>
                <a:cs typeface="Trebuchet MS"/>
              </a:rPr>
              <a:t> </a:t>
            </a:r>
            <a:r>
              <a:rPr dirty="0" sz="2400" spc="55">
                <a:latin typeface="Trebuchet MS"/>
                <a:cs typeface="Trebuchet MS"/>
              </a:rPr>
              <a:t>days</a:t>
            </a:r>
            <a:r>
              <a:rPr dirty="0" sz="2400" spc="29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per</a:t>
            </a:r>
            <a:r>
              <a:rPr dirty="0" sz="2400" spc="275">
                <a:latin typeface="Trebuchet MS"/>
                <a:cs typeface="Trebuchet MS"/>
              </a:rPr>
              <a:t> </a:t>
            </a:r>
            <a:r>
              <a:rPr dirty="0" sz="2400" spc="50">
                <a:latin typeface="Trebuchet MS"/>
                <a:cs typeface="Trebuchet MS"/>
              </a:rPr>
              <a:t>week) </a:t>
            </a:r>
            <a:r>
              <a:rPr dirty="0" sz="2400" spc="55">
                <a:latin typeface="Trebuchet MS"/>
                <a:cs typeface="Trebuchet MS"/>
              </a:rPr>
              <a:t>Village</a:t>
            </a:r>
            <a:r>
              <a:rPr dirty="0" sz="2400" spc="325">
                <a:latin typeface="Trebuchet MS"/>
                <a:cs typeface="Trebuchet MS"/>
              </a:rPr>
              <a:t> </a:t>
            </a:r>
            <a:r>
              <a:rPr dirty="0" sz="2400" spc="55">
                <a:latin typeface="Trebuchet MS"/>
                <a:cs typeface="Trebuchet MS"/>
              </a:rPr>
              <a:t>Hall</a:t>
            </a:r>
            <a:r>
              <a:rPr dirty="0" sz="2400" spc="150">
                <a:latin typeface="Trebuchet MS"/>
                <a:cs typeface="Trebuchet MS"/>
              </a:rPr>
              <a:t> </a:t>
            </a:r>
            <a:r>
              <a:rPr dirty="0" sz="2400" spc="65">
                <a:latin typeface="Trebuchet MS"/>
                <a:cs typeface="Trebuchet MS"/>
              </a:rPr>
              <a:t>Advice</a:t>
            </a:r>
            <a:r>
              <a:rPr dirty="0" sz="2400" spc="30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(1</a:t>
            </a:r>
            <a:r>
              <a:rPr dirty="0" sz="2400" spc="27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day</a:t>
            </a:r>
            <a:r>
              <a:rPr dirty="0" sz="2400" spc="28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per</a:t>
            </a:r>
            <a:r>
              <a:rPr dirty="0" sz="2400" spc="290">
                <a:latin typeface="Trebuchet MS"/>
                <a:cs typeface="Trebuchet MS"/>
              </a:rPr>
              <a:t> </a:t>
            </a:r>
            <a:r>
              <a:rPr dirty="0" sz="2400" spc="50">
                <a:latin typeface="Trebuchet MS"/>
                <a:cs typeface="Trebuchet MS"/>
              </a:rPr>
              <a:t>week)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400">
                <a:latin typeface="Trebuchet MS"/>
                <a:cs typeface="Trebuchet MS"/>
              </a:rPr>
              <a:t>Rural</a:t>
            </a:r>
            <a:r>
              <a:rPr dirty="0" sz="2400" spc="275">
                <a:latin typeface="Trebuchet MS"/>
                <a:cs typeface="Trebuchet MS"/>
              </a:rPr>
              <a:t> </a:t>
            </a:r>
            <a:r>
              <a:rPr dirty="0" sz="2400" spc="45">
                <a:latin typeface="Trebuchet MS"/>
                <a:cs typeface="Trebuchet MS"/>
              </a:rPr>
              <a:t>Transport</a:t>
            </a:r>
            <a:r>
              <a:rPr dirty="0" sz="2400" spc="320">
                <a:latin typeface="Trebuchet MS"/>
                <a:cs typeface="Trebuchet MS"/>
              </a:rPr>
              <a:t> </a:t>
            </a:r>
            <a:r>
              <a:rPr dirty="0" sz="2400" spc="50">
                <a:latin typeface="Trebuchet MS"/>
                <a:cs typeface="Trebuchet MS"/>
              </a:rPr>
              <a:t>(No</a:t>
            </a:r>
            <a:r>
              <a:rPr dirty="0" sz="2400" spc="295">
                <a:latin typeface="Trebuchet MS"/>
                <a:cs typeface="Trebuchet MS"/>
              </a:rPr>
              <a:t> </a:t>
            </a:r>
            <a:r>
              <a:rPr dirty="0" sz="2400" spc="65">
                <a:latin typeface="Trebuchet MS"/>
                <a:cs typeface="Trebuchet MS"/>
              </a:rPr>
              <a:t>allocation)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0719" y="5363057"/>
            <a:ext cx="35140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5">
                <a:latin typeface="Trebuchet MS"/>
                <a:cs typeface="Trebuchet MS"/>
              </a:rPr>
              <a:t>NB.</a:t>
            </a:r>
            <a:r>
              <a:rPr dirty="0" sz="1800" spc="220">
                <a:latin typeface="Trebuchet MS"/>
                <a:cs typeface="Trebuchet MS"/>
              </a:rPr>
              <a:t> </a:t>
            </a:r>
            <a:r>
              <a:rPr dirty="0" sz="1800" spc="65">
                <a:latin typeface="Trebuchet MS"/>
                <a:cs typeface="Trebuchet MS"/>
              </a:rPr>
              <a:t>days</a:t>
            </a:r>
            <a:r>
              <a:rPr dirty="0" sz="1800" spc="210">
                <a:latin typeface="Trebuchet MS"/>
                <a:cs typeface="Trebuchet MS"/>
              </a:rPr>
              <a:t> </a:t>
            </a:r>
            <a:r>
              <a:rPr dirty="0" sz="1800" spc="50">
                <a:latin typeface="Trebuchet MS"/>
                <a:cs typeface="Trebuchet MS"/>
              </a:rPr>
              <a:t>are</a:t>
            </a:r>
            <a:r>
              <a:rPr dirty="0" sz="1800" spc="24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an</a:t>
            </a:r>
            <a:r>
              <a:rPr dirty="0" sz="1800" spc="220">
                <a:latin typeface="Trebuchet MS"/>
                <a:cs typeface="Trebuchet MS"/>
              </a:rPr>
              <a:t> </a:t>
            </a:r>
            <a:r>
              <a:rPr dirty="0" sz="1800" spc="70">
                <a:latin typeface="Trebuchet MS"/>
                <a:cs typeface="Trebuchet MS"/>
              </a:rPr>
              <a:t>approximation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1743943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448055" y="0"/>
                </a:moveTo>
                <a:lnTo>
                  <a:pt x="0" y="2845307"/>
                </a:lnTo>
                <a:lnTo>
                  <a:pt x="448055" y="2845307"/>
                </a:lnTo>
                <a:lnTo>
                  <a:pt x="448055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117347"/>
            <a:ext cx="1927860" cy="14752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Warm</a:t>
            </a:r>
            <a:r>
              <a:rPr dirty="0" spc="290"/>
              <a:t> </a:t>
            </a:r>
            <a:r>
              <a:rPr dirty="0" spc="40"/>
              <a:t>Hubs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6226" y="1141603"/>
            <a:ext cx="621347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70890">
              <a:lnSpc>
                <a:spcPct val="100000"/>
              </a:lnSpc>
              <a:spcBef>
                <a:spcPts val="100"/>
              </a:spcBef>
            </a:pPr>
            <a:r>
              <a:rPr dirty="0" sz="2400" spc="70" b="1">
                <a:latin typeface="Trebuchet MS"/>
                <a:cs typeface="Trebuchet MS"/>
              </a:rPr>
              <a:t>Support</a:t>
            </a:r>
            <a:r>
              <a:rPr dirty="0" sz="2400" spc="270" b="1">
                <a:latin typeface="Trebuchet MS"/>
                <a:cs typeface="Trebuchet MS"/>
              </a:rPr>
              <a:t> </a:t>
            </a:r>
            <a:r>
              <a:rPr dirty="0" sz="2400" spc="55" b="1">
                <a:latin typeface="Trebuchet MS"/>
                <a:cs typeface="Trebuchet MS"/>
              </a:rPr>
              <a:t>the</a:t>
            </a:r>
            <a:r>
              <a:rPr dirty="0" sz="2400" spc="26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55</a:t>
            </a:r>
            <a:r>
              <a:rPr dirty="0" sz="2400" spc="254" b="1">
                <a:latin typeface="Trebuchet MS"/>
                <a:cs typeface="Trebuchet MS"/>
              </a:rPr>
              <a:t> </a:t>
            </a:r>
            <a:r>
              <a:rPr dirty="0" sz="2400" spc="75" b="1">
                <a:latin typeface="Trebuchet MS"/>
                <a:cs typeface="Trebuchet MS"/>
              </a:rPr>
              <a:t>existing</a:t>
            </a:r>
            <a:r>
              <a:rPr dirty="0" sz="2400" spc="27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Warm</a:t>
            </a:r>
            <a:r>
              <a:rPr dirty="0" sz="2400" spc="245" b="1">
                <a:latin typeface="Trebuchet MS"/>
                <a:cs typeface="Trebuchet MS"/>
              </a:rPr>
              <a:t> </a:t>
            </a:r>
            <a:r>
              <a:rPr dirty="0" sz="2400" spc="40" b="1">
                <a:latin typeface="Trebuchet MS"/>
                <a:cs typeface="Trebuchet MS"/>
              </a:rPr>
              <a:t>Hubs </a:t>
            </a:r>
            <a:r>
              <a:rPr dirty="0" sz="2400" spc="70" b="1">
                <a:latin typeface="Trebuchet MS"/>
                <a:cs typeface="Trebuchet MS"/>
              </a:rPr>
              <a:t>Develop</a:t>
            </a:r>
            <a:r>
              <a:rPr dirty="0" sz="2400" spc="270" b="1">
                <a:latin typeface="Trebuchet MS"/>
                <a:cs typeface="Trebuchet MS"/>
              </a:rPr>
              <a:t> </a:t>
            </a:r>
            <a:r>
              <a:rPr dirty="0" sz="2400" spc="60" b="1">
                <a:latin typeface="Trebuchet MS"/>
                <a:cs typeface="Trebuchet MS"/>
              </a:rPr>
              <a:t>new</a:t>
            </a:r>
            <a:r>
              <a:rPr dirty="0" sz="2400" spc="24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Warm</a:t>
            </a:r>
            <a:r>
              <a:rPr dirty="0" sz="2400" spc="265" b="1">
                <a:latin typeface="Trebuchet MS"/>
                <a:cs typeface="Trebuchet MS"/>
              </a:rPr>
              <a:t> </a:t>
            </a:r>
            <a:r>
              <a:rPr dirty="0" sz="2400" spc="35" b="1">
                <a:latin typeface="Trebuchet MS"/>
                <a:cs typeface="Trebuchet MS"/>
              </a:rPr>
              <a:t>Hubs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400" spc="75" b="1">
                <a:latin typeface="Trebuchet MS"/>
                <a:cs typeface="Trebuchet MS"/>
              </a:rPr>
              <a:t>Manage</a:t>
            </a:r>
            <a:r>
              <a:rPr dirty="0" sz="2400" spc="254" b="1">
                <a:latin typeface="Trebuchet MS"/>
                <a:cs typeface="Trebuchet MS"/>
              </a:rPr>
              <a:t> </a:t>
            </a:r>
            <a:r>
              <a:rPr dirty="0" sz="2400" spc="55" b="1">
                <a:latin typeface="Trebuchet MS"/>
                <a:cs typeface="Trebuchet MS"/>
              </a:rPr>
              <a:t>the</a:t>
            </a:r>
            <a:r>
              <a:rPr dirty="0" sz="2400" spc="28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Warm</a:t>
            </a:r>
            <a:r>
              <a:rPr dirty="0" sz="2400" spc="275" b="1">
                <a:latin typeface="Trebuchet MS"/>
                <a:cs typeface="Trebuchet MS"/>
              </a:rPr>
              <a:t> </a:t>
            </a:r>
            <a:r>
              <a:rPr dirty="0" sz="2400" spc="55" b="1">
                <a:latin typeface="Trebuchet MS"/>
                <a:cs typeface="Trebuchet MS"/>
              </a:rPr>
              <a:t>Hub</a:t>
            </a:r>
            <a:r>
              <a:rPr dirty="0" sz="2400" spc="229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Toolkit</a:t>
            </a:r>
            <a:r>
              <a:rPr dirty="0" sz="2400" spc="305" b="1">
                <a:latin typeface="Trebuchet MS"/>
                <a:cs typeface="Trebuchet MS"/>
              </a:rPr>
              <a:t> </a:t>
            </a:r>
            <a:r>
              <a:rPr dirty="0" sz="2400" spc="65" b="1">
                <a:latin typeface="Trebuchet MS"/>
                <a:cs typeface="Trebuchet MS"/>
              </a:rPr>
              <a:t>(National)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5829300" cy="6710680"/>
            <a:chOff x="0" y="0"/>
            <a:chExt cx="5829300" cy="6710680"/>
          </a:xfrm>
        </p:grpSpPr>
        <p:sp>
          <p:nvSpPr>
            <p:cNvPr id="5" name="object 5" descr=""/>
            <p:cNvSpPr/>
            <p:nvPr/>
          </p:nvSpPr>
          <p:spPr>
            <a:xfrm>
              <a:off x="0" y="0"/>
              <a:ext cx="843280" cy="5666740"/>
            </a:xfrm>
            <a:custGeom>
              <a:avLst/>
              <a:gdLst/>
              <a:ahLst/>
              <a:cxnLst/>
              <a:rect l="l" t="t" r="r" b="b"/>
              <a:pathLst>
                <a:path w="843280" h="5666740">
                  <a:moveTo>
                    <a:pt x="842772" y="0"/>
                  </a:moveTo>
                  <a:lnTo>
                    <a:pt x="0" y="0"/>
                  </a:lnTo>
                  <a:lnTo>
                    <a:pt x="0" y="5666232"/>
                  </a:lnTo>
                  <a:lnTo>
                    <a:pt x="842772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487" y="2695955"/>
              <a:ext cx="5353812" cy="4014216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6344411" y="2700526"/>
            <a:ext cx="5847715" cy="4157979"/>
            <a:chOff x="6344411" y="2700526"/>
            <a:chExt cx="5847715" cy="4157979"/>
          </a:xfrm>
        </p:grpSpPr>
        <p:sp>
          <p:nvSpPr>
            <p:cNvPr id="8" name="object 8" descr=""/>
            <p:cNvSpPr/>
            <p:nvPr/>
          </p:nvSpPr>
          <p:spPr>
            <a:xfrm>
              <a:off x="11743944" y="4012691"/>
              <a:ext cx="448309" cy="2845435"/>
            </a:xfrm>
            <a:custGeom>
              <a:avLst/>
              <a:gdLst/>
              <a:ahLst/>
              <a:cxnLst/>
              <a:rect l="l" t="t" r="r" b="b"/>
              <a:pathLst>
                <a:path w="448309" h="2845434">
                  <a:moveTo>
                    <a:pt x="448055" y="0"/>
                  </a:moveTo>
                  <a:lnTo>
                    <a:pt x="0" y="2845307"/>
                  </a:lnTo>
                  <a:lnTo>
                    <a:pt x="448055" y="2845307"/>
                  </a:lnTo>
                  <a:lnTo>
                    <a:pt x="448055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44411" y="2700526"/>
              <a:ext cx="5388864" cy="4040122"/>
            </a:xfrm>
            <a:prstGeom prst="rect">
              <a:avLst/>
            </a:prstGeom>
          </p:spPr>
        </p:pic>
      </p:grp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51364" y="117347"/>
            <a:ext cx="1927860" cy="14752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Rural</a:t>
            </a:r>
            <a:r>
              <a:rPr dirty="0" spc="290"/>
              <a:t> </a:t>
            </a:r>
            <a:r>
              <a:rPr dirty="0" spc="70"/>
              <a:t>Digital</a:t>
            </a:r>
            <a:r>
              <a:rPr dirty="0" spc="270"/>
              <a:t> </a:t>
            </a:r>
            <a:r>
              <a:rPr dirty="0" spc="75"/>
              <a:t>Inclusion</a:t>
            </a:r>
            <a:r>
              <a:rPr dirty="0" spc="300"/>
              <a:t> </a:t>
            </a:r>
            <a:r>
              <a:rPr dirty="0" spc="55"/>
              <a:t>Project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6226" y="1141603"/>
            <a:ext cx="10365740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65" b="1">
                <a:latin typeface="Trebuchet MS"/>
                <a:cs typeface="Trebuchet MS"/>
              </a:rPr>
              <a:t>Free</a:t>
            </a:r>
            <a:r>
              <a:rPr dirty="0" sz="2400" spc="210" b="1">
                <a:latin typeface="Trebuchet MS"/>
                <a:cs typeface="Trebuchet MS"/>
              </a:rPr>
              <a:t> </a:t>
            </a:r>
            <a:r>
              <a:rPr dirty="0" sz="2400" spc="70" b="1">
                <a:latin typeface="Trebuchet MS"/>
                <a:cs typeface="Trebuchet MS"/>
              </a:rPr>
              <a:t>broadband</a:t>
            </a:r>
            <a:r>
              <a:rPr dirty="0" sz="2400" spc="254" b="1">
                <a:latin typeface="Trebuchet MS"/>
                <a:cs typeface="Trebuchet MS"/>
              </a:rPr>
              <a:t> </a:t>
            </a:r>
            <a:r>
              <a:rPr dirty="0" sz="2400" spc="75" b="1">
                <a:latin typeface="Trebuchet MS"/>
                <a:cs typeface="Trebuchet MS"/>
              </a:rPr>
              <a:t>connections</a:t>
            </a:r>
            <a:r>
              <a:rPr dirty="0" sz="2400" spc="250" b="1">
                <a:latin typeface="Trebuchet MS"/>
                <a:cs typeface="Trebuchet MS"/>
              </a:rPr>
              <a:t> </a:t>
            </a:r>
            <a:r>
              <a:rPr dirty="0" sz="2400" spc="60" b="1">
                <a:latin typeface="Trebuchet MS"/>
                <a:cs typeface="Trebuchet MS"/>
              </a:rPr>
              <a:t>from</a:t>
            </a:r>
            <a:r>
              <a:rPr dirty="0" sz="2400" spc="240" b="1">
                <a:latin typeface="Trebuchet MS"/>
                <a:cs typeface="Trebuchet MS"/>
              </a:rPr>
              <a:t> </a:t>
            </a:r>
            <a:r>
              <a:rPr dirty="0" sz="2400" spc="70" b="1">
                <a:latin typeface="Trebuchet MS"/>
                <a:cs typeface="Trebuchet MS"/>
              </a:rPr>
              <a:t>suppliers</a:t>
            </a:r>
            <a:r>
              <a:rPr dirty="0" sz="2400" spc="250" b="1">
                <a:latin typeface="Trebuchet MS"/>
                <a:cs typeface="Trebuchet MS"/>
              </a:rPr>
              <a:t> </a:t>
            </a:r>
            <a:r>
              <a:rPr dirty="0" sz="2400" spc="60" b="1">
                <a:latin typeface="Trebuchet MS"/>
                <a:cs typeface="Trebuchet MS"/>
              </a:rPr>
              <a:t>(not</a:t>
            </a:r>
            <a:r>
              <a:rPr dirty="0" sz="2400" spc="235" b="1">
                <a:latin typeface="Trebuchet MS"/>
                <a:cs typeface="Trebuchet MS"/>
              </a:rPr>
              <a:t> </a:t>
            </a:r>
            <a:r>
              <a:rPr dirty="0" sz="2400" spc="55" b="1">
                <a:latin typeface="Trebuchet MS"/>
                <a:cs typeface="Trebuchet MS"/>
              </a:rPr>
              <a:t>all</a:t>
            </a:r>
            <a:r>
              <a:rPr dirty="0" sz="2400" spc="225" b="1">
                <a:latin typeface="Trebuchet MS"/>
                <a:cs typeface="Trebuchet MS"/>
              </a:rPr>
              <a:t> </a:t>
            </a:r>
            <a:r>
              <a:rPr dirty="0" sz="2400" spc="55" b="1">
                <a:latin typeface="Trebuchet MS"/>
                <a:cs typeface="Trebuchet MS"/>
              </a:rPr>
              <a:t>halls)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400" spc="75" b="1">
                <a:latin typeface="Trebuchet MS"/>
                <a:cs typeface="Trebuchet MS"/>
              </a:rPr>
              <a:t>Recruit</a:t>
            </a:r>
            <a:r>
              <a:rPr dirty="0" sz="2400" spc="21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&amp;</a:t>
            </a:r>
            <a:r>
              <a:rPr dirty="0" sz="2400" spc="204" b="1">
                <a:latin typeface="Trebuchet MS"/>
                <a:cs typeface="Trebuchet MS"/>
              </a:rPr>
              <a:t> </a:t>
            </a:r>
            <a:r>
              <a:rPr dirty="0" sz="2400" spc="55" b="1">
                <a:latin typeface="Trebuchet MS"/>
                <a:cs typeface="Trebuchet MS"/>
              </a:rPr>
              <a:t>train</a:t>
            </a:r>
            <a:r>
              <a:rPr dirty="0" sz="2400" spc="200" b="1">
                <a:latin typeface="Trebuchet MS"/>
                <a:cs typeface="Trebuchet MS"/>
              </a:rPr>
              <a:t> </a:t>
            </a:r>
            <a:r>
              <a:rPr dirty="0" sz="2400" spc="75" b="1">
                <a:latin typeface="Trebuchet MS"/>
                <a:cs typeface="Trebuchet MS"/>
              </a:rPr>
              <a:t>‘Digital</a:t>
            </a:r>
            <a:r>
              <a:rPr dirty="0" sz="2400" spc="210" b="1">
                <a:latin typeface="Trebuchet MS"/>
                <a:cs typeface="Trebuchet MS"/>
              </a:rPr>
              <a:t> </a:t>
            </a:r>
            <a:r>
              <a:rPr dirty="0" sz="2400" spc="65" b="1">
                <a:latin typeface="Trebuchet MS"/>
                <a:cs typeface="Trebuchet MS"/>
              </a:rPr>
              <a:t>Champions’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400" spc="60" b="1">
                <a:latin typeface="Trebuchet MS"/>
                <a:cs typeface="Trebuchet MS"/>
              </a:rPr>
              <a:t>Help</a:t>
            </a:r>
            <a:r>
              <a:rPr dirty="0" sz="2400" spc="22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to</a:t>
            </a:r>
            <a:r>
              <a:rPr dirty="0" sz="2400" spc="229" b="1">
                <a:latin typeface="Trebuchet MS"/>
                <a:cs typeface="Trebuchet MS"/>
              </a:rPr>
              <a:t> </a:t>
            </a:r>
            <a:r>
              <a:rPr dirty="0" sz="2400" spc="70" b="1">
                <a:latin typeface="Trebuchet MS"/>
                <a:cs typeface="Trebuchet MS"/>
              </a:rPr>
              <a:t>develop</a:t>
            </a:r>
            <a:r>
              <a:rPr dirty="0" sz="2400" spc="254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/</a:t>
            </a:r>
            <a:r>
              <a:rPr dirty="0" sz="2400" spc="220" b="1">
                <a:latin typeface="Trebuchet MS"/>
                <a:cs typeface="Trebuchet MS"/>
              </a:rPr>
              <a:t> </a:t>
            </a:r>
            <a:r>
              <a:rPr dirty="0" sz="2400" spc="65" b="1">
                <a:latin typeface="Trebuchet MS"/>
                <a:cs typeface="Trebuchet MS"/>
              </a:rPr>
              <a:t>link</a:t>
            </a:r>
            <a:r>
              <a:rPr dirty="0" sz="2400" spc="22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to</a:t>
            </a:r>
            <a:r>
              <a:rPr dirty="0" sz="2400" spc="229" b="1">
                <a:latin typeface="Trebuchet MS"/>
                <a:cs typeface="Trebuchet MS"/>
              </a:rPr>
              <a:t> </a:t>
            </a:r>
            <a:r>
              <a:rPr dirty="0" sz="2400" spc="75" b="1">
                <a:latin typeface="Trebuchet MS"/>
                <a:cs typeface="Trebuchet MS"/>
              </a:rPr>
              <a:t>existing</a:t>
            </a:r>
            <a:r>
              <a:rPr dirty="0" sz="2400" spc="245" b="1">
                <a:latin typeface="Trebuchet MS"/>
                <a:cs typeface="Trebuchet MS"/>
              </a:rPr>
              <a:t> </a:t>
            </a:r>
            <a:r>
              <a:rPr dirty="0" sz="2400" spc="85" b="1">
                <a:latin typeface="Trebuchet MS"/>
                <a:cs typeface="Trebuchet MS"/>
              </a:rPr>
              <a:t>activities</a:t>
            </a:r>
            <a:r>
              <a:rPr dirty="0" sz="2400" spc="35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-</a:t>
            </a:r>
            <a:r>
              <a:rPr dirty="0" sz="2400" spc="229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‘Techy</a:t>
            </a:r>
            <a:r>
              <a:rPr dirty="0" sz="2400" spc="20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Tea</a:t>
            </a:r>
            <a:r>
              <a:rPr dirty="0" sz="2400" spc="215" b="1">
                <a:latin typeface="Trebuchet MS"/>
                <a:cs typeface="Trebuchet MS"/>
              </a:rPr>
              <a:t> </a:t>
            </a:r>
            <a:r>
              <a:rPr dirty="0" sz="2400" spc="50" b="1">
                <a:latin typeface="Trebuchet MS"/>
                <a:cs typeface="Trebuchet MS"/>
              </a:rPr>
              <a:t>Party’</a:t>
            </a:r>
            <a:r>
              <a:rPr dirty="0" sz="2400" spc="150" b="1">
                <a:latin typeface="Trebuchet MS"/>
                <a:cs typeface="Trebuchet MS"/>
              </a:rPr>
              <a:t> </a:t>
            </a:r>
            <a:r>
              <a:rPr dirty="0" sz="2400" spc="40" b="1">
                <a:latin typeface="Trebuchet MS"/>
                <a:cs typeface="Trebuchet MS"/>
              </a:rPr>
              <a:t>etc.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400" spc="70" b="1">
                <a:latin typeface="Trebuchet MS"/>
                <a:cs typeface="Trebuchet MS"/>
              </a:rPr>
              <a:t>Project</a:t>
            </a:r>
            <a:r>
              <a:rPr dirty="0" sz="2400" spc="229" b="1">
                <a:latin typeface="Trebuchet MS"/>
                <a:cs typeface="Trebuchet MS"/>
              </a:rPr>
              <a:t> </a:t>
            </a:r>
            <a:r>
              <a:rPr dirty="0" sz="2400" spc="70" b="1">
                <a:latin typeface="Trebuchet MS"/>
                <a:cs typeface="Trebuchet MS"/>
              </a:rPr>
              <a:t>starts</a:t>
            </a:r>
            <a:r>
              <a:rPr dirty="0" sz="2400" spc="235" b="1">
                <a:latin typeface="Trebuchet MS"/>
                <a:cs typeface="Trebuchet MS"/>
              </a:rPr>
              <a:t> </a:t>
            </a:r>
            <a:r>
              <a:rPr dirty="0" sz="2400" spc="45" b="1">
                <a:latin typeface="Trebuchet MS"/>
                <a:cs typeface="Trebuchet MS"/>
              </a:rPr>
              <a:t>in</a:t>
            </a:r>
            <a:r>
              <a:rPr dirty="0" sz="2400" spc="200" b="1">
                <a:latin typeface="Trebuchet MS"/>
                <a:cs typeface="Trebuchet MS"/>
              </a:rPr>
              <a:t> </a:t>
            </a:r>
            <a:r>
              <a:rPr dirty="0" sz="2400" spc="65" b="1">
                <a:latin typeface="Trebuchet MS"/>
                <a:cs typeface="Trebuchet MS"/>
              </a:rPr>
              <a:t>September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1743943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448055" y="0"/>
                </a:moveTo>
                <a:lnTo>
                  <a:pt x="0" y="2845307"/>
                </a:lnTo>
                <a:lnTo>
                  <a:pt x="448055" y="2845307"/>
                </a:lnTo>
                <a:lnTo>
                  <a:pt x="448055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117347"/>
            <a:ext cx="1927860" cy="1475231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8332" y="3031234"/>
            <a:ext cx="5568696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Rural</a:t>
            </a:r>
            <a:r>
              <a:rPr dirty="0" spc="350"/>
              <a:t> </a:t>
            </a:r>
            <a:r>
              <a:rPr dirty="0" spc="-10"/>
              <a:t>Transport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6226" y="1141603"/>
            <a:ext cx="541845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293495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Trebuchet MS"/>
                <a:cs typeface="Trebuchet MS"/>
              </a:rPr>
              <a:t>No</a:t>
            </a:r>
            <a:r>
              <a:rPr dirty="0" sz="2400" spc="229" b="1">
                <a:latin typeface="Trebuchet MS"/>
                <a:cs typeface="Trebuchet MS"/>
              </a:rPr>
              <a:t> </a:t>
            </a:r>
            <a:r>
              <a:rPr dirty="0" sz="2400" spc="75" b="1">
                <a:latin typeface="Trebuchet MS"/>
                <a:cs typeface="Trebuchet MS"/>
              </a:rPr>
              <a:t>specific</a:t>
            </a:r>
            <a:r>
              <a:rPr dirty="0" sz="2400" spc="225" b="1">
                <a:latin typeface="Trebuchet MS"/>
                <a:cs typeface="Trebuchet MS"/>
              </a:rPr>
              <a:t> </a:t>
            </a:r>
            <a:r>
              <a:rPr dirty="0" sz="2400" spc="70" b="1">
                <a:latin typeface="Trebuchet MS"/>
                <a:cs typeface="Trebuchet MS"/>
              </a:rPr>
              <a:t>time</a:t>
            </a:r>
            <a:r>
              <a:rPr dirty="0" sz="2400" spc="220" b="1">
                <a:latin typeface="Trebuchet MS"/>
                <a:cs typeface="Trebuchet MS"/>
              </a:rPr>
              <a:t> </a:t>
            </a:r>
            <a:r>
              <a:rPr dirty="0" sz="2400" spc="65" b="1">
                <a:latin typeface="Trebuchet MS"/>
                <a:cs typeface="Trebuchet MS"/>
              </a:rPr>
              <a:t>allocation Watching</a:t>
            </a:r>
            <a:r>
              <a:rPr dirty="0" sz="2400" spc="190" b="1">
                <a:latin typeface="Trebuchet MS"/>
                <a:cs typeface="Trebuchet MS"/>
              </a:rPr>
              <a:t> </a:t>
            </a:r>
            <a:r>
              <a:rPr dirty="0" sz="2400" spc="45" b="1">
                <a:latin typeface="Trebuchet MS"/>
                <a:cs typeface="Trebuchet MS"/>
              </a:rPr>
              <a:t>brief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400" spc="60" b="1">
                <a:latin typeface="Trebuchet MS"/>
                <a:cs typeface="Trebuchet MS"/>
              </a:rPr>
              <a:t>North</a:t>
            </a:r>
            <a:r>
              <a:rPr dirty="0" sz="2400" spc="240" b="1">
                <a:latin typeface="Trebuchet MS"/>
                <a:cs typeface="Trebuchet MS"/>
              </a:rPr>
              <a:t> </a:t>
            </a:r>
            <a:r>
              <a:rPr dirty="0" sz="2400" spc="65" b="1">
                <a:latin typeface="Trebuchet MS"/>
                <a:cs typeface="Trebuchet MS"/>
              </a:rPr>
              <a:t>East</a:t>
            </a:r>
            <a:r>
              <a:rPr dirty="0" sz="2400" spc="229" b="1">
                <a:latin typeface="Trebuchet MS"/>
                <a:cs typeface="Trebuchet MS"/>
              </a:rPr>
              <a:t> </a:t>
            </a:r>
            <a:r>
              <a:rPr dirty="0" sz="2400" spc="65" b="1">
                <a:latin typeface="Trebuchet MS"/>
                <a:cs typeface="Trebuchet MS"/>
              </a:rPr>
              <a:t>Mayoral</a:t>
            </a:r>
            <a:r>
              <a:rPr dirty="0" sz="2400" spc="80" b="1">
                <a:latin typeface="Trebuchet MS"/>
                <a:cs typeface="Trebuchet MS"/>
              </a:rPr>
              <a:t> </a:t>
            </a:r>
            <a:r>
              <a:rPr dirty="0" sz="2400" spc="75" b="1">
                <a:latin typeface="Trebuchet MS"/>
                <a:cs typeface="Trebuchet MS"/>
              </a:rPr>
              <a:t>Authority</a:t>
            </a:r>
            <a:r>
              <a:rPr dirty="0" sz="2400" spc="229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/</a:t>
            </a:r>
            <a:r>
              <a:rPr dirty="0" sz="2400" spc="200" b="1">
                <a:latin typeface="Trebuchet MS"/>
                <a:cs typeface="Trebuchet MS"/>
              </a:rPr>
              <a:t> </a:t>
            </a:r>
            <a:r>
              <a:rPr dirty="0" sz="2400" spc="30" b="1">
                <a:latin typeface="Trebuchet MS"/>
                <a:cs typeface="Trebuchet MS"/>
              </a:rPr>
              <a:t>NCC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1743943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448055" y="0"/>
                </a:moveTo>
                <a:lnTo>
                  <a:pt x="0" y="2845307"/>
                </a:lnTo>
                <a:lnTo>
                  <a:pt x="448055" y="2845307"/>
                </a:lnTo>
                <a:lnTo>
                  <a:pt x="448055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117347"/>
            <a:ext cx="1927860" cy="1475231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65220" y="3681984"/>
            <a:ext cx="4098035" cy="27264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70"/>
              <a:t>Community</a:t>
            </a:r>
            <a:r>
              <a:rPr dirty="0" sz="3200" spc="229"/>
              <a:t> </a:t>
            </a:r>
            <a:r>
              <a:rPr dirty="0" sz="3200" spc="65"/>
              <a:t>Foundation</a:t>
            </a:r>
            <a:r>
              <a:rPr dirty="0" sz="3200" spc="265"/>
              <a:t> </a:t>
            </a:r>
            <a:r>
              <a:rPr dirty="0" sz="3200"/>
              <a:t>-</a:t>
            </a:r>
            <a:r>
              <a:rPr dirty="0" sz="3200" spc="155"/>
              <a:t> </a:t>
            </a:r>
            <a:r>
              <a:rPr dirty="0" sz="3200"/>
              <a:t>Time</a:t>
            </a:r>
            <a:r>
              <a:rPr dirty="0" sz="3200" spc="220"/>
              <a:t> </a:t>
            </a:r>
            <a:r>
              <a:rPr dirty="0" sz="3200"/>
              <a:t>to</a:t>
            </a:r>
            <a:r>
              <a:rPr dirty="0" sz="3200" spc="160"/>
              <a:t> </a:t>
            </a:r>
            <a:r>
              <a:rPr dirty="0" sz="3200"/>
              <a:t>Talk</a:t>
            </a:r>
            <a:r>
              <a:rPr dirty="0" sz="3200" spc="225"/>
              <a:t> </a:t>
            </a:r>
            <a:r>
              <a:rPr dirty="0" sz="3200" spc="65"/>
              <a:t>Session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795426" y="1386662"/>
            <a:ext cx="10427970" cy="3378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95"/>
              </a:spcBef>
            </a:pPr>
            <a:r>
              <a:rPr dirty="0" sz="2200" spc="65" b="1">
                <a:latin typeface="Trebuchet MS"/>
                <a:cs typeface="Trebuchet MS"/>
              </a:rPr>
              <a:t>Friday</a:t>
            </a:r>
            <a:r>
              <a:rPr dirty="0" sz="2200" spc="250" b="1">
                <a:latin typeface="Trebuchet MS"/>
                <a:cs typeface="Trebuchet MS"/>
              </a:rPr>
              <a:t> </a:t>
            </a:r>
            <a:r>
              <a:rPr dirty="0" sz="2200" spc="55" b="1">
                <a:latin typeface="Trebuchet MS"/>
                <a:cs typeface="Trebuchet MS"/>
              </a:rPr>
              <a:t>5</a:t>
            </a:r>
            <a:r>
              <a:rPr dirty="0" baseline="24904" sz="2175" spc="82" b="1">
                <a:latin typeface="Trebuchet MS"/>
                <a:cs typeface="Trebuchet MS"/>
              </a:rPr>
              <a:t>th</a:t>
            </a:r>
            <a:r>
              <a:rPr dirty="0" baseline="24904" sz="2175" spc="630" b="1">
                <a:latin typeface="Trebuchet MS"/>
                <a:cs typeface="Trebuchet MS"/>
              </a:rPr>
              <a:t> </a:t>
            </a:r>
            <a:r>
              <a:rPr dirty="0" sz="2200" spc="55" b="1">
                <a:latin typeface="Trebuchet MS"/>
                <a:cs typeface="Trebuchet MS"/>
              </a:rPr>
              <a:t>July</a:t>
            </a:r>
            <a:r>
              <a:rPr dirty="0" sz="2200" spc="250" b="1">
                <a:latin typeface="Trebuchet MS"/>
                <a:cs typeface="Trebuchet MS"/>
              </a:rPr>
              <a:t> </a:t>
            </a:r>
            <a:r>
              <a:rPr dirty="0" sz="2200" spc="70" b="1">
                <a:latin typeface="Trebuchet MS"/>
                <a:cs typeface="Trebuchet MS"/>
              </a:rPr>
              <a:t>2024,</a:t>
            </a:r>
            <a:r>
              <a:rPr dirty="0" sz="2200" spc="240" b="1">
                <a:latin typeface="Trebuchet MS"/>
                <a:cs typeface="Trebuchet MS"/>
              </a:rPr>
              <a:t> </a:t>
            </a:r>
            <a:r>
              <a:rPr dirty="0" sz="2200" spc="55" b="1">
                <a:latin typeface="Trebuchet MS"/>
                <a:cs typeface="Trebuchet MS"/>
              </a:rPr>
              <a:t>1pm</a:t>
            </a:r>
            <a:r>
              <a:rPr dirty="0" sz="2200" spc="22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to</a:t>
            </a:r>
            <a:r>
              <a:rPr dirty="0" sz="2200" spc="215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2:45pm</a:t>
            </a:r>
            <a:endParaRPr sz="2200">
              <a:latin typeface="Trebuchet MS"/>
              <a:cs typeface="Trebuchet MS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dirty="0" sz="2200" spc="75" b="1">
                <a:latin typeface="Trebuchet MS"/>
                <a:cs typeface="Trebuchet MS"/>
              </a:rPr>
              <a:t>Stannington</a:t>
            </a:r>
            <a:r>
              <a:rPr dirty="0" sz="2200" spc="270" b="1">
                <a:latin typeface="Trebuchet MS"/>
                <a:cs typeface="Trebuchet MS"/>
              </a:rPr>
              <a:t> </a:t>
            </a:r>
            <a:r>
              <a:rPr dirty="0" sz="2200" spc="65" b="1">
                <a:latin typeface="Trebuchet MS"/>
                <a:cs typeface="Trebuchet MS"/>
              </a:rPr>
              <a:t>Village</a:t>
            </a:r>
            <a:r>
              <a:rPr dirty="0" sz="2200" spc="229" b="1">
                <a:latin typeface="Trebuchet MS"/>
                <a:cs typeface="Trebuchet MS"/>
              </a:rPr>
              <a:t> </a:t>
            </a:r>
            <a:r>
              <a:rPr dirty="0" sz="2200" spc="40" b="1">
                <a:latin typeface="Trebuchet MS"/>
                <a:cs typeface="Trebuchet MS"/>
              </a:rPr>
              <a:t>Hall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200">
              <a:latin typeface="Trebuchet MS"/>
              <a:cs typeface="Trebuchet MS"/>
            </a:endParaRPr>
          </a:p>
          <a:p>
            <a:pPr marL="63500" marR="30480">
              <a:lnSpc>
                <a:spcPct val="100000"/>
              </a:lnSpc>
            </a:pPr>
            <a:r>
              <a:rPr dirty="0" sz="2200" b="1">
                <a:latin typeface="Trebuchet MS"/>
                <a:cs typeface="Trebuchet MS"/>
              </a:rPr>
              <a:t>Time</a:t>
            </a:r>
            <a:r>
              <a:rPr dirty="0" sz="2200" spc="24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to</a:t>
            </a:r>
            <a:r>
              <a:rPr dirty="0" sz="2200" spc="195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Talk</a:t>
            </a:r>
            <a:r>
              <a:rPr dirty="0" sz="2200" spc="245" b="1">
                <a:latin typeface="Trebuchet MS"/>
                <a:cs typeface="Trebuchet MS"/>
              </a:rPr>
              <a:t> </a:t>
            </a:r>
            <a:r>
              <a:rPr dirty="0" sz="2200" spc="70" b="1">
                <a:latin typeface="Trebuchet MS"/>
                <a:cs typeface="Trebuchet MS"/>
              </a:rPr>
              <a:t>sessions</a:t>
            </a:r>
            <a:r>
              <a:rPr dirty="0" sz="2200" spc="275" b="1">
                <a:latin typeface="Trebuchet MS"/>
                <a:cs typeface="Trebuchet MS"/>
              </a:rPr>
              <a:t> </a:t>
            </a:r>
            <a:r>
              <a:rPr dirty="0" sz="2200" spc="50" b="1">
                <a:latin typeface="Trebuchet MS"/>
                <a:cs typeface="Trebuchet MS"/>
              </a:rPr>
              <a:t>are</a:t>
            </a:r>
            <a:r>
              <a:rPr dirty="0" sz="2200" spc="245" b="1">
                <a:latin typeface="Trebuchet MS"/>
                <a:cs typeface="Trebuchet MS"/>
              </a:rPr>
              <a:t> </a:t>
            </a:r>
            <a:r>
              <a:rPr dirty="0" sz="2200" spc="55" b="1">
                <a:latin typeface="Trebuchet MS"/>
                <a:cs typeface="Trebuchet MS"/>
              </a:rPr>
              <a:t>open</a:t>
            </a:r>
            <a:r>
              <a:rPr dirty="0" sz="2200" spc="25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to</a:t>
            </a:r>
            <a:r>
              <a:rPr dirty="0" sz="2200" spc="225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anyone</a:t>
            </a:r>
            <a:r>
              <a:rPr dirty="0" sz="2200" spc="275" b="1">
                <a:latin typeface="Trebuchet MS"/>
                <a:cs typeface="Trebuchet MS"/>
              </a:rPr>
              <a:t> </a:t>
            </a:r>
            <a:r>
              <a:rPr dirty="0" sz="2200" spc="70" b="1">
                <a:latin typeface="Trebuchet MS"/>
                <a:cs typeface="Trebuchet MS"/>
              </a:rPr>
              <a:t>connected</a:t>
            </a:r>
            <a:r>
              <a:rPr dirty="0" sz="2200" spc="240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with</a:t>
            </a:r>
            <a:r>
              <a:rPr dirty="0" sz="2200" spc="245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a</a:t>
            </a:r>
            <a:r>
              <a:rPr dirty="0" sz="2200" spc="229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charitable </a:t>
            </a:r>
            <a:r>
              <a:rPr dirty="0" sz="2200" spc="75" b="1">
                <a:latin typeface="Trebuchet MS"/>
                <a:cs typeface="Trebuchet MS"/>
              </a:rPr>
              <a:t>organisation</a:t>
            </a:r>
            <a:r>
              <a:rPr dirty="0" sz="2200" spc="31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or</a:t>
            </a:r>
            <a:r>
              <a:rPr dirty="0" sz="2200" spc="245" b="1">
                <a:latin typeface="Trebuchet MS"/>
                <a:cs typeface="Trebuchet MS"/>
              </a:rPr>
              <a:t> </a:t>
            </a:r>
            <a:r>
              <a:rPr dirty="0" sz="2200" spc="65" b="1">
                <a:latin typeface="Trebuchet MS"/>
                <a:cs typeface="Trebuchet MS"/>
              </a:rPr>
              <a:t>support</a:t>
            </a:r>
            <a:r>
              <a:rPr dirty="0" sz="2200" spc="29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agency.</a:t>
            </a:r>
            <a:r>
              <a:rPr dirty="0" sz="2200" spc="28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We</a:t>
            </a:r>
            <a:r>
              <a:rPr dirty="0" sz="2200" spc="260" b="1">
                <a:latin typeface="Trebuchet MS"/>
                <a:cs typeface="Trebuchet MS"/>
              </a:rPr>
              <a:t> </a:t>
            </a:r>
            <a:r>
              <a:rPr dirty="0" sz="2200" spc="70" b="1">
                <a:latin typeface="Trebuchet MS"/>
                <a:cs typeface="Trebuchet MS"/>
              </a:rPr>
              <a:t>welcome</a:t>
            </a:r>
            <a:r>
              <a:rPr dirty="0" sz="2200" spc="290" b="1">
                <a:latin typeface="Trebuchet MS"/>
                <a:cs typeface="Trebuchet MS"/>
              </a:rPr>
              <a:t> </a:t>
            </a:r>
            <a:r>
              <a:rPr dirty="0" sz="2200" spc="75" b="1">
                <a:latin typeface="Trebuchet MS"/>
                <a:cs typeface="Trebuchet MS"/>
              </a:rPr>
              <a:t>volunteers,</a:t>
            </a:r>
            <a:r>
              <a:rPr dirty="0" sz="2200" spc="305" b="1">
                <a:latin typeface="Trebuchet MS"/>
                <a:cs typeface="Trebuchet MS"/>
              </a:rPr>
              <a:t> </a:t>
            </a:r>
            <a:r>
              <a:rPr dirty="0" sz="2200" spc="65" b="1">
                <a:latin typeface="Trebuchet MS"/>
                <a:cs typeface="Trebuchet MS"/>
              </a:rPr>
              <a:t>staff</a:t>
            </a:r>
            <a:r>
              <a:rPr dirty="0" sz="2200" spc="265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members, </a:t>
            </a:r>
            <a:r>
              <a:rPr dirty="0" sz="2200" spc="75" b="1">
                <a:latin typeface="Trebuchet MS"/>
                <a:cs typeface="Trebuchet MS"/>
              </a:rPr>
              <a:t>consultants,</a:t>
            </a:r>
            <a:r>
              <a:rPr dirty="0" sz="2200" spc="285" b="1">
                <a:latin typeface="Trebuchet MS"/>
                <a:cs typeface="Trebuchet MS"/>
              </a:rPr>
              <a:t> </a:t>
            </a:r>
            <a:r>
              <a:rPr dirty="0" sz="2200" spc="65" b="1">
                <a:latin typeface="Trebuchet MS"/>
                <a:cs typeface="Trebuchet MS"/>
              </a:rPr>
              <a:t>fundraisers</a:t>
            </a:r>
            <a:r>
              <a:rPr dirty="0" sz="2200" spc="295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and</a:t>
            </a:r>
            <a:r>
              <a:rPr dirty="0" sz="2200" spc="250" b="1">
                <a:latin typeface="Trebuchet MS"/>
                <a:cs typeface="Trebuchet MS"/>
              </a:rPr>
              <a:t> </a:t>
            </a:r>
            <a:r>
              <a:rPr dirty="0" sz="2200" spc="70" b="1">
                <a:latin typeface="Trebuchet MS"/>
                <a:cs typeface="Trebuchet MS"/>
              </a:rPr>
              <a:t>trustees.</a:t>
            </a:r>
            <a:r>
              <a:rPr dirty="0" sz="2200" spc="25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The</a:t>
            </a:r>
            <a:r>
              <a:rPr dirty="0" sz="2200" spc="265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event</a:t>
            </a:r>
            <a:r>
              <a:rPr dirty="0" sz="2200" spc="270" b="1">
                <a:latin typeface="Trebuchet MS"/>
                <a:cs typeface="Trebuchet MS"/>
              </a:rPr>
              <a:t> </a:t>
            </a:r>
            <a:r>
              <a:rPr dirty="0" sz="2200" spc="55" b="1">
                <a:latin typeface="Trebuchet MS"/>
                <a:cs typeface="Trebuchet MS"/>
              </a:rPr>
              <a:t>will</a:t>
            </a:r>
            <a:r>
              <a:rPr dirty="0" sz="2200" spc="265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begin</a:t>
            </a:r>
            <a:r>
              <a:rPr dirty="0" sz="2200" spc="270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with</a:t>
            </a:r>
            <a:r>
              <a:rPr dirty="0" sz="2200" spc="260" b="1">
                <a:latin typeface="Trebuchet MS"/>
                <a:cs typeface="Trebuchet MS"/>
              </a:rPr>
              <a:t> </a:t>
            </a:r>
            <a:r>
              <a:rPr dirty="0" sz="2200" spc="-50" b="1">
                <a:latin typeface="Trebuchet MS"/>
                <a:cs typeface="Trebuchet MS"/>
              </a:rPr>
              <a:t>a </a:t>
            </a:r>
            <a:r>
              <a:rPr dirty="0" sz="2200" spc="75" b="1">
                <a:latin typeface="Trebuchet MS"/>
                <a:cs typeface="Trebuchet MS"/>
              </a:rPr>
              <a:t>presentation</a:t>
            </a:r>
            <a:r>
              <a:rPr dirty="0" sz="2200" spc="254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about</a:t>
            </a:r>
            <a:r>
              <a:rPr dirty="0" sz="2200" spc="250" b="1">
                <a:latin typeface="Trebuchet MS"/>
                <a:cs typeface="Trebuchet MS"/>
              </a:rPr>
              <a:t> </a:t>
            </a:r>
            <a:r>
              <a:rPr dirty="0" sz="2200" spc="70" b="1">
                <a:latin typeface="Trebuchet MS"/>
                <a:cs typeface="Trebuchet MS"/>
              </a:rPr>
              <a:t>accessing</a:t>
            </a:r>
            <a:r>
              <a:rPr dirty="0" sz="2200" spc="260" b="1">
                <a:latin typeface="Trebuchet MS"/>
                <a:cs typeface="Trebuchet MS"/>
              </a:rPr>
              <a:t> </a:t>
            </a:r>
            <a:r>
              <a:rPr dirty="0" sz="2200" spc="70" b="1">
                <a:latin typeface="Trebuchet MS"/>
                <a:cs typeface="Trebuchet MS"/>
              </a:rPr>
              <a:t>support</a:t>
            </a:r>
            <a:r>
              <a:rPr dirty="0" sz="2200" spc="245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from</a:t>
            </a:r>
            <a:r>
              <a:rPr dirty="0" sz="2200" spc="220" b="1">
                <a:latin typeface="Trebuchet MS"/>
                <a:cs typeface="Trebuchet MS"/>
              </a:rPr>
              <a:t> </a:t>
            </a:r>
            <a:r>
              <a:rPr dirty="0" sz="2200" spc="65" b="1">
                <a:latin typeface="Trebuchet MS"/>
                <a:cs typeface="Trebuchet MS"/>
              </a:rPr>
              <a:t>Community</a:t>
            </a:r>
            <a:r>
              <a:rPr dirty="0" sz="2200" spc="275" b="1">
                <a:latin typeface="Trebuchet MS"/>
                <a:cs typeface="Trebuchet MS"/>
              </a:rPr>
              <a:t> </a:t>
            </a:r>
            <a:r>
              <a:rPr dirty="0" sz="2200" spc="50" b="1">
                <a:latin typeface="Trebuchet MS"/>
                <a:cs typeface="Trebuchet MS"/>
              </a:rPr>
              <a:t>Foundation, </a:t>
            </a:r>
            <a:r>
              <a:rPr dirty="0" sz="2200" spc="65" b="1">
                <a:latin typeface="Trebuchet MS"/>
                <a:cs typeface="Trebuchet MS"/>
              </a:rPr>
              <a:t>followed</a:t>
            </a:r>
            <a:r>
              <a:rPr dirty="0" sz="2200" spc="265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by</a:t>
            </a:r>
            <a:r>
              <a:rPr dirty="0" sz="2200" spc="240" b="1">
                <a:latin typeface="Trebuchet MS"/>
                <a:cs typeface="Trebuchet MS"/>
              </a:rPr>
              <a:t> </a:t>
            </a:r>
            <a:r>
              <a:rPr dirty="0" sz="2200" spc="50" b="1">
                <a:latin typeface="Trebuchet MS"/>
                <a:cs typeface="Trebuchet MS"/>
              </a:rPr>
              <a:t>the</a:t>
            </a:r>
            <a:r>
              <a:rPr dirty="0" sz="2200" spc="280" b="1">
                <a:latin typeface="Trebuchet MS"/>
                <a:cs typeface="Trebuchet MS"/>
              </a:rPr>
              <a:t> </a:t>
            </a:r>
            <a:r>
              <a:rPr dirty="0" sz="2200" spc="75" b="1">
                <a:latin typeface="Trebuchet MS"/>
                <a:cs typeface="Trebuchet MS"/>
              </a:rPr>
              <a:t>opportunity</a:t>
            </a:r>
            <a:r>
              <a:rPr dirty="0" sz="2200" spc="28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to</a:t>
            </a:r>
            <a:r>
              <a:rPr dirty="0" sz="2200" spc="240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share</a:t>
            </a:r>
            <a:r>
              <a:rPr dirty="0" sz="2200" spc="265" b="1">
                <a:latin typeface="Trebuchet MS"/>
                <a:cs typeface="Trebuchet MS"/>
              </a:rPr>
              <a:t> </a:t>
            </a:r>
            <a:r>
              <a:rPr dirty="0" sz="2200" spc="75" b="1">
                <a:latin typeface="Trebuchet MS"/>
                <a:cs typeface="Trebuchet MS"/>
              </a:rPr>
              <a:t>thoughts,</a:t>
            </a:r>
            <a:r>
              <a:rPr dirty="0" sz="2200" spc="275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ideas</a:t>
            </a:r>
            <a:r>
              <a:rPr dirty="0" sz="2200" spc="27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and</a:t>
            </a:r>
            <a:r>
              <a:rPr dirty="0" sz="2200" spc="245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good</a:t>
            </a:r>
            <a:r>
              <a:rPr dirty="0" sz="2200" spc="240" b="1">
                <a:latin typeface="Trebuchet MS"/>
                <a:cs typeface="Trebuchet MS"/>
              </a:rPr>
              <a:t> </a:t>
            </a:r>
            <a:r>
              <a:rPr dirty="0" sz="2200" spc="50" b="1">
                <a:latin typeface="Trebuchet MS"/>
                <a:cs typeface="Trebuchet MS"/>
              </a:rPr>
              <a:t>practice.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2200">
              <a:latin typeface="Trebuchet MS"/>
              <a:cs typeface="Trebuchet MS"/>
            </a:endParaRPr>
          </a:p>
          <a:p>
            <a:pPr marL="63500">
              <a:lnSpc>
                <a:spcPct val="100000"/>
              </a:lnSpc>
            </a:pPr>
            <a:r>
              <a:rPr dirty="0" sz="2200" spc="65" b="1">
                <a:latin typeface="Trebuchet MS"/>
                <a:cs typeface="Trebuchet MS"/>
              </a:rPr>
              <a:t>Contact</a:t>
            </a:r>
            <a:r>
              <a:rPr dirty="0" sz="2200" spc="26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Tracey</a:t>
            </a:r>
            <a:r>
              <a:rPr dirty="0" sz="2200" spc="31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to</a:t>
            </a:r>
            <a:r>
              <a:rPr dirty="0" sz="2200" spc="260" b="1">
                <a:latin typeface="Trebuchet MS"/>
                <a:cs typeface="Trebuchet MS"/>
              </a:rPr>
              <a:t> </a:t>
            </a:r>
            <a:r>
              <a:rPr dirty="0" sz="2200" spc="55" b="1">
                <a:latin typeface="Trebuchet MS"/>
                <a:cs typeface="Trebuchet MS"/>
              </a:rPr>
              <a:t>book.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1743943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448055" y="0"/>
                </a:moveTo>
                <a:lnTo>
                  <a:pt x="0" y="2845307"/>
                </a:lnTo>
                <a:lnTo>
                  <a:pt x="448055" y="2845307"/>
                </a:lnTo>
                <a:lnTo>
                  <a:pt x="448055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117347"/>
            <a:ext cx="1927860" cy="1475231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0" y="0"/>
            <a:ext cx="11416665" cy="6655434"/>
            <a:chOff x="0" y="0"/>
            <a:chExt cx="11416665" cy="6655434"/>
          </a:xfrm>
        </p:grpSpPr>
        <p:sp>
          <p:nvSpPr>
            <p:cNvPr id="7" name="object 7" descr=""/>
            <p:cNvSpPr/>
            <p:nvPr/>
          </p:nvSpPr>
          <p:spPr>
            <a:xfrm>
              <a:off x="0" y="0"/>
              <a:ext cx="843280" cy="5666740"/>
            </a:xfrm>
            <a:custGeom>
              <a:avLst/>
              <a:gdLst/>
              <a:ahLst/>
              <a:cxnLst/>
              <a:rect l="l" t="t" r="r" b="b"/>
              <a:pathLst>
                <a:path w="843280" h="5666740">
                  <a:moveTo>
                    <a:pt x="842772" y="0"/>
                  </a:moveTo>
                  <a:lnTo>
                    <a:pt x="0" y="0"/>
                  </a:lnTo>
                  <a:lnTo>
                    <a:pt x="0" y="5666232"/>
                  </a:lnTo>
                  <a:lnTo>
                    <a:pt x="842772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2396" y="4899659"/>
              <a:ext cx="10533888" cy="17556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65"/>
              <a:t>Village</a:t>
            </a:r>
            <a:r>
              <a:rPr dirty="0" sz="3200" spc="195"/>
              <a:t> </a:t>
            </a:r>
            <a:r>
              <a:rPr dirty="0" sz="3200" spc="65"/>
              <a:t>Hall</a:t>
            </a:r>
            <a:r>
              <a:rPr dirty="0" sz="3200" spc="35"/>
              <a:t> </a:t>
            </a:r>
            <a:r>
              <a:rPr dirty="0" sz="3200" spc="80"/>
              <a:t>Advice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846226" y="1386662"/>
            <a:ext cx="10365105" cy="2857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b="1">
                <a:latin typeface="Trebuchet MS"/>
                <a:cs typeface="Trebuchet MS"/>
              </a:rPr>
              <a:t>1</a:t>
            </a:r>
            <a:r>
              <a:rPr dirty="0" sz="2200" spc="229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day</a:t>
            </a:r>
            <a:r>
              <a:rPr dirty="0" sz="2200" spc="265" b="1">
                <a:latin typeface="Trebuchet MS"/>
                <a:cs typeface="Trebuchet MS"/>
              </a:rPr>
              <a:t> </a:t>
            </a:r>
            <a:r>
              <a:rPr dirty="0" sz="2200" spc="55" b="1">
                <a:latin typeface="Trebuchet MS"/>
                <a:cs typeface="Trebuchet MS"/>
              </a:rPr>
              <a:t>per</a:t>
            </a:r>
            <a:r>
              <a:rPr dirty="0" sz="2200" spc="250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week</a:t>
            </a:r>
            <a:r>
              <a:rPr dirty="0" sz="2200" spc="26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to</a:t>
            </a:r>
            <a:r>
              <a:rPr dirty="0" sz="2200" spc="240" b="1">
                <a:latin typeface="Trebuchet MS"/>
                <a:cs typeface="Trebuchet MS"/>
              </a:rPr>
              <a:t> </a:t>
            </a:r>
            <a:r>
              <a:rPr dirty="0" sz="2200" spc="65" b="1">
                <a:latin typeface="Trebuchet MS"/>
                <a:cs typeface="Trebuchet MS"/>
              </a:rPr>
              <a:t>support</a:t>
            </a:r>
            <a:r>
              <a:rPr dirty="0" sz="2200" spc="245" b="1">
                <a:latin typeface="Trebuchet MS"/>
                <a:cs typeface="Trebuchet MS"/>
              </a:rPr>
              <a:t> </a:t>
            </a:r>
            <a:r>
              <a:rPr dirty="0" sz="2200" spc="-10" b="1">
                <a:latin typeface="Trebuchet MS"/>
                <a:cs typeface="Trebuchet MS"/>
              </a:rPr>
              <a:t>Tracey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200" b="1">
                <a:latin typeface="Trebuchet MS"/>
                <a:cs typeface="Trebuchet MS"/>
              </a:rPr>
              <a:t>5</a:t>
            </a:r>
            <a:r>
              <a:rPr dirty="0" sz="2200" spc="200" b="1">
                <a:latin typeface="Trebuchet MS"/>
                <a:cs typeface="Trebuchet MS"/>
              </a:rPr>
              <a:t> </a:t>
            </a:r>
            <a:r>
              <a:rPr dirty="0" sz="2200" spc="55" b="1">
                <a:latin typeface="Trebuchet MS"/>
                <a:cs typeface="Trebuchet MS"/>
              </a:rPr>
              <a:t>days</a:t>
            </a:r>
            <a:r>
              <a:rPr dirty="0" sz="2200" spc="235" b="1">
                <a:latin typeface="Trebuchet MS"/>
                <a:cs typeface="Trebuchet MS"/>
              </a:rPr>
              <a:t> </a:t>
            </a:r>
            <a:r>
              <a:rPr dirty="0" sz="2200" spc="50" b="1">
                <a:latin typeface="Trebuchet MS"/>
                <a:cs typeface="Trebuchet MS"/>
              </a:rPr>
              <a:t>per</a:t>
            </a:r>
            <a:r>
              <a:rPr dirty="0" sz="2200" spc="220" b="1">
                <a:latin typeface="Trebuchet MS"/>
                <a:cs typeface="Trebuchet MS"/>
              </a:rPr>
              <a:t> </a:t>
            </a:r>
            <a:r>
              <a:rPr dirty="0" sz="2200" spc="55" b="1">
                <a:latin typeface="Trebuchet MS"/>
                <a:cs typeface="Trebuchet MS"/>
              </a:rPr>
              <a:t>week</a:t>
            </a:r>
            <a:r>
              <a:rPr dirty="0" sz="2200" spc="24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of</a:t>
            </a:r>
            <a:r>
              <a:rPr dirty="0" sz="2200" spc="215" b="1">
                <a:latin typeface="Trebuchet MS"/>
                <a:cs typeface="Trebuchet MS"/>
              </a:rPr>
              <a:t> </a:t>
            </a:r>
            <a:r>
              <a:rPr dirty="0" sz="2200" spc="65" b="1">
                <a:latin typeface="Trebuchet MS"/>
                <a:cs typeface="Trebuchet MS"/>
              </a:rPr>
              <a:t>generic</a:t>
            </a:r>
            <a:r>
              <a:rPr dirty="0" sz="2200" spc="240" b="1">
                <a:latin typeface="Trebuchet MS"/>
                <a:cs typeface="Trebuchet MS"/>
              </a:rPr>
              <a:t> </a:t>
            </a:r>
            <a:r>
              <a:rPr dirty="0" sz="2200" spc="65" b="1">
                <a:latin typeface="Trebuchet MS"/>
                <a:cs typeface="Trebuchet MS"/>
              </a:rPr>
              <a:t>Village</a:t>
            </a:r>
            <a:r>
              <a:rPr dirty="0" sz="2200" spc="225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Hall</a:t>
            </a:r>
            <a:r>
              <a:rPr dirty="0" sz="2200" spc="114" b="1">
                <a:latin typeface="Trebuchet MS"/>
                <a:cs typeface="Trebuchet MS"/>
              </a:rPr>
              <a:t> </a:t>
            </a:r>
            <a:r>
              <a:rPr dirty="0" sz="2200" spc="80" b="1">
                <a:latin typeface="Trebuchet MS"/>
                <a:cs typeface="Trebuchet MS"/>
              </a:rPr>
              <a:t>Advice</a:t>
            </a:r>
            <a:r>
              <a:rPr dirty="0" sz="2200" spc="229" b="1">
                <a:latin typeface="Trebuchet MS"/>
                <a:cs typeface="Trebuchet MS"/>
              </a:rPr>
              <a:t> </a:t>
            </a:r>
            <a:r>
              <a:rPr dirty="0" sz="2200" spc="70" b="1">
                <a:latin typeface="Trebuchet MS"/>
                <a:cs typeface="Trebuchet MS"/>
              </a:rPr>
              <a:t>Service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200" spc="70" b="1">
                <a:latin typeface="Trebuchet MS"/>
                <a:cs typeface="Trebuchet MS"/>
              </a:rPr>
              <a:t>Reduction</a:t>
            </a:r>
            <a:r>
              <a:rPr dirty="0" sz="2200" spc="265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from</a:t>
            </a:r>
            <a:r>
              <a:rPr dirty="0" sz="2200" spc="229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7</a:t>
            </a:r>
            <a:r>
              <a:rPr dirty="0" sz="2200" spc="220" b="1">
                <a:latin typeface="Trebuchet MS"/>
                <a:cs typeface="Trebuchet MS"/>
              </a:rPr>
              <a:t> </a:t>
            </a:r>
            <a:r>
              <a:rPr dirty="0" sz="2200" spc="55" b="1">
                <a:latin typeface="Trebuchet MS"/>
                <a:cs typeface="Trebuchet MS"/>
              </a:rPr>
              <a:t>days</a:t>
            </a:r>
            <a:r>
              <a:rPr dirty="0" sz="2200" spc="245" b="1">
                <a:latin typeface="Trebuchet MS"/>
                <a:cs typeface="Trebuchet MS"/>
              </a:rPr>
              <a:t> </a:t>
            </a:r>
            <a:r>
              <a:rPr dirty="0" sz="2200" spc="50" b="1">
                <a:latin typeface="Trebuchet MS"/>
                <a:cs typeface="Trebuchet MS"/>
              </a:rPr>
              <a:t>per</a:t>
            </a:r>
            <a:r>
              <a:rPr dirty="0" sz="2200" spc="229" b="1">
                <a:latin typeface="Trebuchet MS"/>
                <a:cs typeface="Trebuchet MS"/>
              </a:rPr>
              <a:t> </a:t>
            </a:r>
            <a:r>
              <a:rPr dirty="0" sz="2200" spc="55" b="1">
                <a:latin typeface="Trebuchet MS"/>
                <a:cs typeface="Trebuchet MS"/>
              </a:rPr>
              <a:t>week</a:t>
            </a:r>
            <a:r>
              <a:rPr dirty="0" sz="2200" spc="235" b="1">
                <a:latin typeface="Trebuchet MS"/>
                <a:cs typeface="Trebuchet MS"/>
              </a:rPr>
              <a:t> </a:t>
            </a:r>
            <a:r>
              <a:rPr dirty="0" sz="2200" spc="75" b="1">
                <a:latin typeface="Trebuchet MS"/>
                <a:cs typeface="Trebuchet MS"/>
              </a:rPr>
              <a:t>(supplemented</a:t>
            </a:r>
            <a:r>
              <a:rPr dirty="0" sz="2200" spc="254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by</a:t>
            </a:r>
            <a:r>
              <a:rPr dirty="0" sz="2200" spc="235" b="1">
                <a:latin typeface="Trebuchet MS"/>
                <a:cs typeface="Trebuchet MS"/>
              </a:rPr>
              <a:t> </a:t>
            </a:r>
            <a:r>
              <a:rPr dirty="0" sz="2200" spc="70" b="1">
                <a:latin typeface="Trebuchet MS"/>
                <a:cs typeface="Trebuchet MS"/>
              </a:rPr>
              <a:t>digital</a:t>
            </a:r>
            <a:r>
              <a:rPr dirty="0" sz="2200" spc="25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&amp;</a:t>
            </a:r>
            <a:r>
              <a:rPr dirty="0" sz="2200" spc="22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Warm</a:t>
            </a:r>
            <a:r>
              <a:rPr dirty="0" sz="2200" spc="250" b="1">
                <a:latin typeface="Trebuchet MS"/>
                <a:cs typeface="Trebuchet MS"/>
              </a:rPr>
              <a:t> </a:t>
            </a:r>
            <a:r>
              <a:rPr dirty="0" sz="2200" spc="55" b="1">
                <a:latin typeface="Trebuchet MS"/>
                <a:cs typeface="Trebuchet MS"/>
              </a:rPr>
              <a:t>Hubs)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200" spc="50" b="1">
                <a:latin typeface="Trebuchet MS"/>
                <a:cs typeface="Trebuchet MS"/>
              </a:rPr>
              <a:t>Our</a:t>
            </a:r>
            <a:r>
              <a:rPr dirty="0" sz="2200" spc="229" b="1">
                <a:latin typeface="Trebuchet MS"/>
                <a:cs typeface="Trebuchet MS"/>
              </a:rPr>
              <a:t> </a:t>
            </a:r>
            <a:r>
              <a:rPr dirty="0" sz="2200" spc="75" b="1">
                <a:latin typeface="Trebuchet MS"/>
                <a:cs typeface="Trebuchet MS"/>
              </a:rPr>
              <a:t>challenge:</a:t>
            </a:r>
            <a:r>
              <a:rPr dirty="0" sz="2200" spc="28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Can</a:t>
            </a:r>
            <a:r>
              <a:rPr dirty="0" sz="2200" spc="245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we</a:t>
            </a:r>
            <a:r>
              <a:rPr dirty="0" sz="2200" spc="235" b="1">
                <a:latin typeface="Trebuchet MS"/>
                <a:cs typeface="Trebuchet MS"/>
              </a:rPr>
              <a:t> </a:t>
            </a:r>
            <a:r>
              <a:rPr dirty="0" sz="2200" spc="70" b="1">
                <a:latin typeface="Trebuchet MS"/>
                <a:cs typeface="Trebuchet MS"/>
              </a:rPr>
              <a:t>offer</a:t>
            </a:r>
            <a:r>
              <a:rPr dirty="0" sz="2200" spc="235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a</a:t>
            </a:r>
            <a:r>
              <a:rPr dirty="0" sz="2200" spc="305" b="1">
                <a:latin typeface="Trebuchet MS"/>
                <a:cs typeface="Trebuchet MS"/>
              </a:rPr>
              <a:t> </a:t>
            </a:r>
            <a:r>
              <a:rPr dirty="0" u="sng" sz="2200" spc="7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better</a:t>
            </a:r>
            <a:r>
              <a:rPr dirty="0" sz="2200" spc="260" b="1">
                <a:latin typeface="Trebuchet MS"/>
                <a:cs typeface="Trebuchet MS"/>
              </a:rPr>
              <a:t> </a:t>
            </a:r>
            <a:r>
              <a:rPr dirty="0" sz="2200" spc="80" b="1">
                <a:latin typeface="Trebuchet MS"/>
                <a:cs typeface="Trebuchet MS"/>
              </a:rPr>
              <a:t>service</a:t>
            </a:r>
            <a:r>
              <a:rPr dirty="0" sz="2200" spc="245" b="1">
                <a:latin typeface="Trebuchet MS"/>
                <a:cs typeface="Trebuchet MS"/>
              </a:rPr>
              <a:t> </a:t>
            </a:r>
            <a:r>
              <a:rPr dirty="0" sz="2200" spc="55" b="1">
                <a:latin typeface="Trebuchet MS"/>
                <a:cs typeface="Trebuchet MS"/>
              </a:rPr>
              <a:t>with</a:t>
            </a:r>
            <a:r>
              <a:rPr dirty="0" sz="2200" spc="240" b="1">
                <a:latin typeface="Trebuchet MS"/>
                <a:cs typeface="Trebuchet MS"/>
              </a:rPr>
              <a:t> </a:t>
            </a:r>
            <a:r>
              <a:rPr dirty="0" sz="2200" spc="60" b="1">
                <a:latin typeface="Trebuchet MS"/>
                <a:cs typeface="Trebuchet MS"/>
              </a:rPr>
              <a:t>less</a:t>
            </a:r>
            <a:r>
              <a:rPr dirty="0" sz="2200" spc="250" b="1">
                <a:latin typeface="Trebuchet MS"/>
                <a:cs typeface="Trebuchet MS"/>
              </a:rPr>
              <a:t> </a:t>
            </a:r>
            <a:r>
              <a:rPr dirty="0" sz="2200" spc="65" b="1">
                <a:latin typeface="Trebuchet MS"/>
                <a:cs typeface="Trebuchet MS"/>
              </a:rPr>
              <a:t>resource?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3200" spc="55" b="1">
                <a:latin typeface="Trebuchet MS"/>
                <a:cs typeface="Trebuchet MS"/>
              </a:rPr>
              <a:t>What</a:t>
            </a:r>
            <a:r>
              <a:rPr dirty="0" sz="3200" spc="215" b="1">
                <a:latin typeface="Trebuchet MS"/>
                <a:cs typeface="Trebuchet MS"/>
              </a:rPr>
              <a:t> </a:t>
            </a:r>
            <a:r>
              <a:rPr dirty="0" sz="3200" spc="60" b="1">
                <a:latin typeface="Trebuchet MS"/>
                <a:cs typeface="Trebuchet MS"/>
              </a:rPr>
              <a:t>are</a:t>
            </a:r>
            <a:r>
              <a:rPr dirty="0" sz="3200" spc="185" b="1">
                <a:latin typeface="Trebuchet MS"/>
                <a:cs typeface="Trebuchet MS"/>
              </a:rPr>
              <a:t> </a:t>
            </a:r>
            <a:r>
              <a:rPr dirty="0" sz="3200" spc="60" b="1">
                <a:latin typeface="Trebuchet MS"/>
                <a:cs typeface="Trebuchet MS"/>
              </a:rPr>
              <a:t>your</a:t>
            </a:r>
            <a:r>
              <a:rPr dirty="0" sz="3200" spc="210" b="1">
                <a:latin typeface="Trebuchet MS"/>
                <a:cs typeface="Trebuchet MS"/>
              </a:rPr>
              <a:t> </a:t>
            </a:r>
            <a:r>
              <a:rPr dirty="0" sz="3200" spc="80" b="1">
                <a:latin typeface="Trebuchet MS"/>
                <a:cs typeface="Trebuchet MS"/>
              </a:rPr>
              <a:t>priorities</a:t>
            </a:r>
            <a:r>
              <a:rPr dirty="0" sz="3200" spc="190" b="1">
                <a:latin typeface="Trebuchet MS"/>
                <a:cs typeface="Trebuchet MS"/>
              </a:rPr>
              <a:t> </a:t>
            </a:r>
            <a:r>
              <a:rPr dirty="0" sz="3200" spc="55" b="1">
                <a:latin typeface="Trebuchet MS"/>
                <a:cs typeface="Trebuchet MS"/>
              </a:rPr>
              <a:t>for</a:t>
            </a:r>
            <a:r>
              <a:rPr dirty="0" sz="3200" spc="200" b="1">
                <a:latin typeface="Trebuchet MS"/>
                <a:cs typeface="Trebuchet MS"/>
              </a:rPr>
              <a:t> </a:t>
            </a:r>
            <a:r>
              <a:rPr dirty="0" sz="3200" spc="65" b="1">
                <a:latin typeface="Trebuchet MS"/>
                <a:cs typeface="Trebuchet MS"/>
              </a:rPr>
              <a:t>support?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1743943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448055" y="0"/>
                </a:moveTo>
                <a:lnTo>
                  <a:pt x="0" y="2845307"/>
                </a:lnTo>
                <a:lnTo>
                  <a:pt x="448055" y="2845307"/>
                </a:lnTo>
                <a:lnTo>
                  <a:pt x="448055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117347"/>
            <a:ext cx="1927860" cy="1475231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0" y="0"/>
            <a:ext cx="11666220" cy="6501765"/>
            <a:chOff x="0" y="0"/>
            <a:chExt cx="11666220" cy="6501765"/>
          </a:xfrm>
        </p:grpSpPr>
        <p:sp>
          <p:nvSpPr>
            <p:cNvPr id="7" name="object 7" descr=""/>
            <p:cNvSpPr/>
            <p:nvPr/>
          </p:nvSpPr>
          <p:spPr>
            <a:xfrm>
              <a:off x="0" y="0"/>
              <a:ext cx="843280" cy="5666740"/>
            </a:xfrm>
            <a:custGeom>
              <a:avLst/>
              <a:gdLst/>
              <a:ahLst/>
              <a:cxnLst/>
              <a:rect l="l" t="t" r="r" b="b"/>
              <a:pathLst>
                <a:path w="843280" h="5666740">
                  <a:moveTo>
                    <a:pt x="842772" y="0"/>
                  </a:moveTo>
                  <a:lnTo>
                    <a:pt x="0" y="0"/>
                  </a:lnTo>
                  <a:lnTo>
                    <a:pt x="0" y="5666232"/>
                  </a:lnTo>
                  <a:lnTo>
                    <a:pt x="842772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220" y="4596384"/>
              <a:ext cx="11430000" cy="1905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Contacts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Marc</a:t>
            </a:r>
            <a:r>
              <a:rPr dirty="0" spc="210"/>
              <a:t> </a:t>
            </a:r>
            <a:r>
              <a:rPr dirty="0" spc="55"/>
              <a:t>Johnson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sng" spc="85">
                <a:uFill>
                  <a:solidFill>
                    <a:srgbClr val="000000"/>
                  </a:solidFill>
                </a:uFill>
                <a:hlinkClick r:id="rId2"/>
              </a:rPr>
              <a:t>marcjohnson@ca-</a:t>
            </a:r>
            <a:r>
              <a:rPr dirty="0" u="sng" spc="70">
                <a:uFill>
                  <a:solidFill>
                    <a:srgbClr val="000000"/>
                  </a:solidFill>
                </a:uFill>
                <a:hlinkClick r:id="rId2"/>
              </a:rPr>
              <a:t>north.org.uk</a:t>
            </a:r>
          </a:p>
          <a:p>
            <a:pPr>
              <a:lnSpc>
                <a:spcPct val="100000"/>
              </a:lnSpc>
              <a:spcBef>
                <a:spcPts val="90"/>
              </a:spcBef>
            </a:pPr>
          </a:p>
          <a:p>
            <a:pPr marL="12700">
              <a:lnSpc>
                <a:spcPct val="100000"/>
              </a:lnSpc>
            </a:pPr>
            <a:r>
              <a:rPr dirty="0" spc="50"/>
              <a:t>07477</a:t>
            </a:r>
            <a:r>
              <a:rPr dirty="0" spc="265"/>
              <a:t> </a:t>
            </a:r>
            <a:r>
              <a:rPr dirty="0" spc="45"/>
              <a:t>961096</a:t>
            </a:r>
          </a:p>
          <a:p>
            <a:pPr>
              <a:lnSpc>
                <a:spcPct val="100000"/>
              </a:lnSpc>
              <a:spcBef>
                <a:spcPts val="95"/>
              </a:spcBef>
            </a:pPr>
          </a:p>
          <a:p>
            <a:pPr marL="12700">
              <a:lnSpc>
                <a:spcPct val="100000"/>
              </a:lnSpc>
            </a:pPr>
            <a:r>
              <a:rPr dirty="0" spc="60"/>
              <a:t>Facebook:</a:t>
            </a:r>
            <a:r>
              <a:rPr dirty="0" spc="245"/>
              <a:t> </a:t>
            </a:r>
            <a:r>
              <a:rPr dirty="0" spc="60"/>
              <a:t>work</a:t>
            </a:r>
            <a:r>
              <a:rPr dirty="0" spc="229"/>
              <a:t> </a:t>
            </a:r>
            <a:r>
              <a:rPr dirty="0" spc="70"/>
              <a:t>account</a:t>
            </a:r>
            <a:r>
              <a:rPr dirty="0" spc="225"/>
              <a:t> </a:t>
            </a:r>
            <a:r>
              <a:rPr dirty="0" spc="65"/>
              <a:t>Marc</a:t>
            </a:r>
            <a:r>
              <a:rPr dirty="0" spc="220"/>
              <a:t> </a:t>
            </a:r>
            <a:r>
              <a:rPr dirty="0" spc="60"/>
              <a:t>Johnson</a:t>
            </a:r>
          </a:p>
        </p:txBody>
      </p:sp>
      <p:sp>
        <p:nvSpPr>
          <p:cNvPr id="4" name="object 4" descr=""/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1743943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448055" y="0"/>
                </a:moveTo>
                <a:lnTo>
                  <a:pt x="0" y="2845307"/>
                </a:lnTo>
                <a:lnTo>
                  <a:pt x="448055" y="2845307"/>
                </a:lnTo>
                <a:lnTo>
                  <a:pt x="448055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51364" y="117347"/>
            <a:ext cx="1927860" cy="14752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Marc Johnson</dc:creator>
  <dcterms:created xsi:type="dcterms:W3CDTF">2024-07-12T15:41:13Z</dcterms:created>
  <dcterms:modified xsi:type="dcterms:W3CDTF">2024-07-12T15:41:13Z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2024-07-02T00:00:00Z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2024-07-12T00:00:00Z</vt:filetime>
  </property>
  <property fmtid="{D5CDD505-2E9C-101B-9397-08002B2CF9AE}" pid="5" name="Producer">
    <vt:lpwstr>Microsoft® PowerPoint® for Microsoft 365</vt:lpwstr>
  </property>
</Properties>
</file>